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204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430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24F6D5C-DC2F-42CF-9B80-19AA68D27B3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24F6D5C-DC2F-42CF-9B80-19AA68D27B3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2695-10E6-4A90-97C6-42370D31C390}" type="datetimeFigureOut">
              <a:rPr lang="ru-RU" smtClean="0"/>
              <a:pPr/>
              <a:t>24.02.15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176F-1917-44D7-ADDD-0A4122C0F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2695-10E6-4A90-97C6-42370D31C390}" type="datetimeFigureOut">
              <a:rPr lang="ru-RU" smtClean="0"/>
              <a:pPr/>
              <a:t>24.02.15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176F-1917-44D7-ADDD-0A4122C0F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2695-10E6-4A90-97C6-42370D31C390}" type="datetimeFigureOut">
              <a:rPr lang="ru-RU" smtClean="0"/>
              <a:pPr/>
              <a:t>24.02.15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176F-1917-44D7-ADDD-0A4122C0F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752600" y="228600"/>
            <a:ext cx="72390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52600" y="1371600"/>
            <a:ext cx="35433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448300" y="1371600"/>
            <a:ext cx="35433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752600" y="3810000"/>
            <a:ext cx="35433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48300" y="3810000"/>
            <a:ext cx="35433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4B454-6882-45CD-AFAE-BC667F253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2695-10E6-4A90-97C6-42370D31C390}" type="datetimeFigureOut">
              <a:rPr lang="ru-RU" smtClean="0"/>
              <a:pPr/>
              <a:t>24.02.15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176F-1917-44D7-ADDD-0A4122C0F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2695-10E6-4A90-97C6-42370D31C390}" type="datetimeFigureOut">
              <a:rPr lang="ru-RU" smtClean="0"/>
              <a:pPr/>
              <a:t>24.02.15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176F-1917-44D7-ADDD-0A4122C0F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2695-10E6-4A90-97C6-42370D31C390}" type="datetimeFigureOut">
              <a:rPr lang="ru-RU" smtClean="0"/>
              <a:pPr/>
              <a:t>24.02.15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176F-1917-44D7-ADDD-0A4122C0F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2695-10E6-4A90-97C6-42370D31C390}" type="datetimeFigureOut">
              <a:rPr lang="ru-RU" smtClean="0"/>
              <a:pPr/>
              <a:t>24.02.15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176F-1917-44D7-ADDD-0A4122C0F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2695-10E6-4A90-97C6-42370D31C390}" type="datetimeFigureOut">
              <a:rPr lang="ru-RU" smtClean="0"/>
              <a:pPr/>
              <a:t>24.02.15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176F-1917-44D7-ADDD-0A4122C0F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2695-10E6-4A90-97C6-42370D31C390}" type="datetimeFigureOut">
              <a:rPr lang="ru-RU" smtClean="0"/>
              <a:pPr/>
              <a:t>24.02.15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176F-1917-44D7-ADDD-0A4122C0F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2695-10E6-4A90-97C6-42370D31C390}" type="datetimeFigureOut">
              <a:rPr lang="ru-RU" smtClean="0"/>
              <a:pPr/>
              <a:t>24.02.15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176F-1917-44D7-ADDD-0A4122C0F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2695-10E6-4A90-97C6-42370D31C390}" type="datetimeFigureOut">
              <a:rPr lang="ru-RU" smtClean="0"/>
              <a:pPr/>
              <a:t>24.02.15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176F-1917-44D7-ADDD-0A4122C0F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32695-10E6-4A90-97C6-42370D31C390}" type="datetimeFigureOut">
              <a:rPr lang="ru-RU" smtClean="0"/>
              <a:pPr/>
              <a:t>24.02.15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1176F-1917-44D7-ADDD-0A4122C0F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png"/><Relationship Id="rId9" Type="http://schemas.openxmlformats.org/officeDocument/2006/relationships/image" Target="../media/image14.jpeg"/><Relationship Id="rId10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jpeg"/><Relationship Id="rId12" Type="http://schemas.openxmlformats.org/officeDocument/2006/relationships/image" Target="../media/image27.jpe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jpeg"/><Relationship Id="rId10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288032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/>
              <a:t>Конспект</a:t>
            </a:r>
            <a:br>
              <a:rPr lang="ru-RU" sz="1800" b="1" dirty="0"/>
            </a:br>
            <a:r>
              <a:rPr lang="ru-RU" sz="1800" b="1" dirty="0"/>
              <a:t>индивидуального логопедического занятия </a:t>
            </a:r>
            <a:br>
              <a:rPr lang="ru-RU" sz="1800" b="1" dirty="0"/>
            </a:br>
            <a:r>
              <a:rPr lang="ru-RU" sz="1800" b="1" dirty="0"/>
              <a:t>с применением элементов технологии логопедического массажа и </a:t>
            </a:r>
            <a:r>
              <a:rPr lang="ru-RU" sz="1800" b="1" dirty="0" err="1"/>
              <a:t>самомассажа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(для детей младшего школьного возраста; ОНР 3-4 уровень</a:t>
            </a:r>
            <a:r>
              <a:rPr lang="ru-RU" sz="1800" b="1" dirty="0" smtClean="0"/>
              <a:t>)</a:t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200" b="1" dirty="0" smtClean="0"/>
              <a:t>Тема:</a:t>
            </a:r>
            <a:r>
              <a:rPr lang="ru-RU" sz="2200" dirty="0" smtClean="0"/>
              <a:t> </a:t>
            </a:r>
            <a:r>
              <a:rPr lang="ru-RU" sz="3100" i="1" dirty="0" smtClean="0">
                <a:solidFill>
                  <a:srgbClr val="C00000"/>
                </a:solidFill>
              </a:rPr>
              <a:t>«В </a:t>
            </a:r>
            <a:r>
              <a:rPr lang="ru-RU" sz="3100" i="1" dirty="0">
                <a:solidFill>
                  <a:srgbClr val="C00000"/>
                </a:solidFill>
              </a:rPr>
              <a:t>гости к нам пришёл котёнок </a:t>
            </a:r>
            <a:r>
              <a:rPr lang="ru-RU" sz="3100" i="1" dirty="0" smtClean="0">
                <a:solidFill>
                  <a:srgbClr val="C00000"/>
                </a:solidFill>
              </a:rPr>
              <a:t>…»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3284984"/>
            <a:ext cx="2408312" cy="2063080"/>
          </a:xfrm>
        </p:spPr>
        <p:txBody>
          <a:bodyPr>
            <a:normAutofit lnSpcReduction="10000"/>
          </a:bodyPr>
          <a:lstStyle/>
          <a:p>
            <a:pPr algn="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pPr algn="r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Якушко Е.Б.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читель-логопед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Кот-учёный - 6 Сентября 2013 - Блог - Animals"/>
          <p:cNvPicPr>
            <a:picLocks noChangeAspect="1" noChangeArrowheads="1"/>
          </p:cNvPicPr>
          <p:nvPr/>
        </p:nvPicPr>
        <p:blipFill>
          <a:blip r:embed="rId3" cstate="print"/>
          <a:srcRect l="4061" t="7492" r="6597" b="6256"/>
          <a:stretch>
            <a:fillRect/>
          </a:stretch>
        </p:blipFill>
        <p:spPr bwMode="auto">
          <a:xfrm>
            <a:off x="611560" y="2996952"/>
            <a:ext cx="475252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липарт - котята.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914399"/>
            <a:ext cx="4705350" cy="5943601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5679" y="404664"/>
            <a:ext cx="507832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Зубную щетку нужно уметь выбрать: остерегайтесь подделок Статьи Блог ArbOOz!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16632"/>
            <a:ext cx="3888432" cy="3888432"/>
          </a:xfrm>
          <a:prstGeom prst="rect">
            <a:avLst/>
          </a:prstGeom>
          <a:noFill/>
        </p:spPr>
      </p:pic>
      <p:pic>
        <p:nvPicPr>
          <p:cNvPr id="2060" name="Picture 12" descr="Герои мультфильмов - Ёжик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39373"/>
            <a:ext cx="4211960" cy="56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rudocs.exdat.com/data/299/298486/298486_html_f8b35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03409" cy="5978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79712" y="332656"/>
          <a:ext cx="6912770" cy="626469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58324"/>
                <a:gridCol w="2227223"/>
                <a:gridCol w="2227223"/>
              </a:tblGrid>
              <a:tr h="2088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8823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8823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76672"/>
            <a:ext cx="2087562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48680"/>
            <a:ext cx="18002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653136"/>
            <a:ext cx="20891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Рисунок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548680"/>
            <a:ext cx="1912938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2564904"/>
            <a:ext cx="18589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8154988" y="2420938"/>
            <a:ext cx="576262" cy="7207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43" name="Рисунок 1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2564904"/>
            <a:ext cx="20891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/>
          <a:srcRect t="22701" b="21651"/>
          <a:stretch>
            <a:fillRect/>
          </a:stretch>
        </p:blipFill>
        <p:spPr bwMode="auto">
          <a:xfrm>
            <a:off x="4644008" y="2564904"/>
            <a:ext cx="19478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Рисунок 8"/>
          <p:cNvPicPr>
            <a:picLocks noChangeAspect="1"/>
          </p:cNvPicPr>
          <p:nvPr/>
        </p:nvPicPr>
        <p:blipFill>
          <a:blip r:embed="rId10" cstate="print"/>
          <a:srcRect t="4640" b="19760"/>
          <a:stretch>
            <a:fillRect/>
          </a:stretch>
        </p:blipFill>
        <p:spPr bwMode="auto">
          <a:xfrm>
            <a:off x="6732240" y="4653136"/>
            <a:ext cx="19716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Рисунок 10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4653136"/>
            <a:ext cx="1728192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Клипарт - котята. Картинки"/>
          <p:cNvPicPr>
            <a:picLocks noChangeAspect="1" noChangeArrowheads="1"/>
          </p:cNvPicPr>
          <p:nvPr/>
        </p:nvPicPr>
        <p:blipFill>
          <a:blip r:embed="rId12" cstate="print"/>
          <a:srcRect l="7594" r="6346"/>
          <a:stretch>
            <a:fillRect/>
          </a:stretch>
        </p:blipFill>
        <p:spPr bwMode="auto">
          <a:xfrm>
            <a:off x="0" y="0"/>
            <a:ext cx="2016224" cy="2959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Магазин Окон, производственная компания, Окна в Новосибирске - НГС.Дом"/>
          <p:cNvPicPr>
            <a:picLocks noChangeAspect="1" noChangeArrowheads="1"/>
          </p:cNvPicPr>
          <p:nvPr/>
        </p:nvPicPr>
        <p:blipFill>
          <a:blip r:embed="rId2" cstate="print"/>
          <a:srcRect l="9340" t="6123" r="8934" b="8163"/>
          <a:stretch>
            <a:fillRect/>
          </a:stretch>
        </p:blipFill>
        <p:spPr bwMode="auto">
          <a:xfrm>
            <a:off x="3059832" y="188640"/>
            <a:ext cx="1584176" cy="1901011"/>
          </a:xfrm>
          <a:prstGeom prst="rect">
            <a:avLst/>
          </a:prstGeom>
          <a:noFill/>
        </p:spPr>
      </p:pic>
      <p:pic>
        <p:nvPicPr>
          <p:cNvPr id="20486" name="Picture 6" descr="Солныш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0648"/>
            <a:ext cx="1656184" cy="1656184"/>
          </a:xfrm>
          <a:prstGeom prst="rect">
            <a:avLst/>
          </a:prstGeom>
          <a:noFill/>
        </p:spPr>
      </p:pic>
      <p:pic>
        <p:nvPicPr>
          <p:cNvPr id="20488" name="Picture 8" descr="Нужны положительные эмоции Fermer.Ru - Фермер.Ру - Главный фермерский портал - все о бизнесе в сельском хозяйстве. Форум фермер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4581128"/>
            <a:ext cx="1944215" cy="2060848"/>
          </a:xfrm>
          <a:prstGeom prst="rect">
            <a:avLst/>
          </a:prstGeom>
          <a:noFill/>
        </p:spPr>
      </p:pic>
      <p:pic>
        <p:nvPicPr>
          <p:cNvPr id="20490" name="Picture 10" descr="Добро пожаловать!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7" t="10351" r="10344" b="9436"/>
          <a:stretch>
            <a:fillRect/>
          </a:stretch>
        </p:blipFill>
        <p:spPr bwMode="auto">
          <a:xfrm>
            <a:off x="7236296" y="188640"/>
            <a:ext cx="1296144" cy="1674186"/>
          </a:xfrm>
          <a:prstGeom prst="rect">
            <a:avLst/>
          </a:prstGeom>
          <a:noFill/>
        </p:spPr>
      </p:pic>
      <p:pic>
        <p:nvPicPr>
          <p:cNvPr id="20492" name="Picture 12" descr="Сегодня обратите внимание на дым из трубы Колхоз"/>
          <p:cNvPicPr>
            <a:picLocks noChangeAspect="1" noChangeArrowheads="1"/>
          </p:cNvPicPr>
          <p:nvPr/>
        </p:nvPicPr>
        <p:blipFill>
          <a:blip r:embed="rId6" cstate="print"/>
          <a:srcRect l="22000" r="21166" b="17647"/>
          <a:stretch>
            <a:fillRect/>
          </a:stretch>
        </p:blipFill>
        <p:spPr bwMode="auto">
          <a:xfrm>
            <a:off x="107504" y="4653136"/>
            <a:ext cx="2232248" cy="2016224"/>
          </a:xfrm>
          <a:prstGeom prst="rect">
            <a:avLst/>
          </a:prstGeom>
          <a:noFill/>
        </p:spPr>
      </p:pic>
      <p:pic>
        <p:nvPicPr>
          <p:cNvPr id="20494" name="Picture 14" descr="Приобщение детей 1-3 лет к художественно-эстетической деятельности. Игра &quot;Деревья и ветер&quot; - ИГРЫ И ЗАНЯТИЯ С ДЕТЬМИ 1-3 ЛЕТ - И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2348880"/>
            <a:ext cx="2089246" cy="1728192"/>
          </a:xfrm>
          <a:prstGeom prst="rect">
            <a:avLst/>
          </a:prstGeom>
          <a:noFill/>
        </p:spPr>
      </p:pic>
      <p:pic>
        <p:nvPicPr>
          <p:cNvPr id="20496" name="Picture 16" descr="Осенью воздух становится холоднее - Картинка 787/7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04" b="11079"/>
          <a:stretch>
            <a:fillRect/>
          </a:stretch>
        </p:blipFill>
        <p:spPr bwMode="auto">
          <a:xfrm>
            <a:off x="2843808" y="2204864"/>
            <a:ext cx="1547664" cy="2092027"/>
          </a:xfrm>
          <a:prstGeom prst="rect">
            <a:avLst/>
          </a:prstGeom>
          <a:noFill/>
        </p:spPr>
      </p:pic>
      <p:pic>
        <p:nvPicPr>
          <p:cNvPr id="20498" name="Picture 18" descr="Ветер дует листья с дерева - Стоковое векторное изображение John Takai #548295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92" r="12821"/>
          <a:stretch>
            <a:fillRect/>
          </a:stretch>
        </p:blipFill>
        <p:spPr bwMode="auto">
          <a:xfrm>
            <a:off x="5004048" y="2276872"/>
            <a:ext cx="1602639" cy="2016224"/>
          </a:xfrm>
          <a:prstGeom prst="rect">
            <a:avLst/>
          </a:prstGeom>
          <a:noFill/>
        </p:spPr>
      </p:pic>
      <p:pic>
        <p:nvPicPr>
          <p:cNvPr id="20500" name="Picture 20" descr="Конечно, определить, куда будет дуть ветер и с какой силой, не так-то - Фото 20 - Ветер - Природа - Фотосайт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2852936"/>
            <a:ext cx="1845935" cy="1561134"/>
          </a:xfrm>
          <a:prstGeom prst="rect">
            <a:avLst/>
          </a:prstGeom>
          <a:noFill/>
        </p:spPr>
      </p:pic>
      <p:pic>
        <p:nvPicPr>
          <p:cNvPr id="20502" name="Picture 22" descr="Почему идет дождь (5 фото) &quot; ANTIF.RU - Прикольные картинки, анекдоты, смешное видео, приколы"/>
          <p:cNvPicPr>
            <a:picLocks noChangeAspect="1" noChangeArrowheads="1"/>
          </p:cNvPicPr>
          <p:nvPr/>
        </p:nvPicPr>
        <p:blipFill>
          <a:blip r:embed="rId11" cstate="print"/>
          <a:srcRect l="24501" t="3539" r="25600" b="5128"/>
          <a:stretch>
            <a:fillRect/>
          </a:stretch>
        </p:blipFill>
        <p:spPr bwMode="auto">
          <a:xfrm>
            <a:off x="4572000" y="4581128"/>
            <a:ext cx="2024993" cy="2060848"/>
          </a:xfrm>
          <a:prstGeom prst="rect">
            <a:avLst/>
          </a:prstGeom>
          <a:noFill/>
        </p:spPr>
      </p:pic>
      <p:pic>
        <p:nvPicPr>
          <p:cNvPr id="20504" name="Picture 24" descr="Чихуа.РФ * Забавные вещи из интернета * Болтовня &quot; Чихуахуа. Все о породе, питании, воспитании, здоровье самых маленьких собачек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38" t="3030" r="3079" b="6061"/>
          <a:stretch>
            <a:fillRect/>
          </a:stretch>
        </p:blipFill>
        <p:spPr bwMode="auto">
          <a:xfrm>
            <a:off x="6732240" y="4725144"/>
            <a:ext cx="2268252" cy="1944216"/>
          </a:xfrm>
          <a:prstGeom prst="rect">
            <a:avLst/>
          </a:prstGeom>
          <a:noFill/>
        </p:spPr>
      </p:pic>
      <p:pic>
        <p:nvPicPr>
          <p:cNvPr id="15" name="Picture 4" descr="Клипарт - котята. Картинки"/>
          <p:cNvPicPr>
            <a:picLocks noChangeAspect="1" noChangeArrowheads="1"/>
          </p:cNvPicPr>
          <p:nvPr/>
        </p:nvPicPr>
        <p:blipFill>
          <a:blip r:embed="rId13" cstate="print"/>
          <a:srcRect l="7594" r="6346"/>
          <a:stretch>
            <a:fillRect/>
          </a:stretch>
        </p:blipFill>
        <p:spPr bwMode="auto">
          <a:xfrm>
            <a:off x="0" y="-1"/>
            <a:ext cx="2375248" cy="2774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836712"/>
            <a:ext cx="78488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МОЛОДЕЦ!</a:t>
            </a:r>
            <a:endParaRPr lang="ru-RU" sz="80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61444" name="Picture 4" descr="НОВОГОДНИЙ ПОДАРОК - детские - сказки - Каталог статей - Мир…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2609" t="17950" r="3467" b="8814"/>
          <a:stretch>
            <a:fillRect/>
          </a:stretch>
        </p:blipFill>
        <p:spPr bwMode="auto">
          <a:xfrm>
            <a:off x="1979712" y="2276872"/>
            <a:ext cx="5184576" cy="39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11 -0.08912 L 0.66163 -0.08912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13</Words>
  <Application>Microsoft Macintosh PowerPoint</Application>
  <PresentationFormat>Экран (4:3)</PresentationFormat>
  <Paragraphs>9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Конспект индивидуального логопедического занятия  с применением элементов технологии логопедического массажа и самомассажа (для детей младшего школьного возраста; ОНР 3-4 уровень)    Тема: «В гости к нам пришёл котёнок …»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индивидуального логопедического занятия  с применением элементов технологии логопедического массажа и самомассажа (для детей младшего школьного возраста; ОНР 3-4 уровень)   Тема: «В гости к нам пришёл котёнок …» </dc:title>
  <dc:creator>Наталья</dc:creator>
  <cp:lastModifiedBy>Елена</cp:lastModifiedBy>
  <cp:revision>21</cp:revision>
  <dcterms:created xsi:type="dcterms:W3CDTF">2014-09-09T14:26:26Z</dcterms:created>
  <dcterms:modified xsi:type="dcterms:W3CDTF">2015-02-24T16:04:59Z</dcterms:modified>
</cp:coreProperties>
</file>