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слайды\6a00d8341cc06853ef01157085245a970b-25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62151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слайды\апринцес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496" cy="6858000"/>
          </a:xfrm>
          <a:prstGeom prst="rect">
            <a:avLst/>
          </a:prstGeom>
          <a:noFill/>
        </p:spPr>
      </p:pic>
      <p:pic>
        <p:nvPicPr>
          <p:cNvPr id="2051" name="Picture 3" descr="G:\слайды\апринцесс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слайды\паравоз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слайды\ста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слайды\паравоз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слайды\вьюга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слайды\паравоз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слайды\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слайды\паравоз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6</cp:revision>
  <dcterms:created xsi:type="dcterms:W3CDTF">2013-04-18T17:17:57Z</dcterms:created>
  <dcterms:modified xsi:type="dcterms:W3CDTF">2013-08-23T18:15:31Z</dcterms:modified>
</cp:coreProperties>
</file>