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6" r:id="rId6"/>
    <p:sldId id="267" r:id="rId7"/>
    <p:sldId id="264" r:id="rId8"/>
    <p:sldId id="265" r:id="rId9"/>
    <p:sldId id="268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2" autoAdjust="0"/>
    <p:restoredTop sz="94660"/>
  </p:normalViewPr>
  <p:slideViewPr>
    <p:cSldViewPr>
      <p:cViewPr varScale="1">
        <p:scale>
          <a:sx n="51" d="100"/>
          <a:sy n="51" d="100"/>
        </p:scale>
        <p:origin x="-9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1CF2-47E9-455E-BF19-9092FB189E0C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7E6D-0695-453D-9E3E-3B2BC54C96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1CF2-47E9-455E-BF19-9092FB189E0C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7E6D-0695-453D-9E3E-3B2BC54C96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1CF2-47E9-455E-BF19-9092FB189E0C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7E6D-0695-453D-9E3E-3B2BC54C96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1CF2-47E9-455E-BF19-9092FB189E0C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7E6D-0695-453D-9E3E-3B2BC54C96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1CF2-47E9-455E-BF19-9092FB189E0C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7E6D-0695-453D-9E3E-3B2BC54C96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1CF2-47E9-455E-BF19-9092FB189E0C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7E6D-0695-453D-9E3E-3B2BC54C96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1CF2-47E9-455E-BF19-9092FB189E0C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7E6D-0695-453D-9E3E-3B2BC54C96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1CF2-47E9-455E-BF19-9092FB189E0C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7E6D-0695-453D-9E3E-3B2BC54C96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1CF2-47E9-455E-BF19-9092FB189E0C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7E6D-0695-453D-9E3E-3B2BC54C96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1CF2-47E9-455E-BF19-9092FB189E0C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7E6D-0695-453D-9E3E-3B2BC54C96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1CF2-47E9-455E-BF19-9092FB189E0C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7E6D-0695-453D-9E3E-3B2BC54C96A2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48B1CF2-47E9-455E-BF19-9092FB189E0C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877E6D-0695-453D-9E3E-3B2BC54C96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1143000"/>
          </a:xfrm>
        </p:spPr>
        <p:txBody>
          <a:bodyPr/>
          <a:lstStyle/>
          <a:p>
            <a:pPr algn="ctr"/>
            <a:r>
              <a:rPr lang="ru-RU" dirty="0" smtClean="0"/>
              <a:t>Движение – это жизнь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899592" y="4437112"/>
            <a:ext cx="4824536" cy="151216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Работу выполнила: </a:t>
            </a:r>
          </a:p>
          <a:p>
            <a:pPr marL="0" indent="0">
              <a:buNone/>
            </a:pPr>
            <a:r>
              <a:rPr lang="ru-RU" dirty="0" smtClean="0"/>
              <a:t>музыкальный руководитель ГБДОУ №23 Приморского района</a:t>
            </a:r>
            <a:br>
              <a:rPr lang="ru-RU" dirty="0" smtClean="0"/>
            </a:br>
            <a:r>
              <a:rPr lang="ru-RU" dirty="0" smtClean="0"/>
              <a:t>Осокина И.Е.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700808"/>
            <a:ext cx="4320480" cy="115212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Танец — это твой пульс, биение твоего сердца, твое дыхание. </a:t>
            </a:r>
            <a:br>
              <a:rPr lang="ru-RU" dirty="0"/>
            </a:br>
            <a:r>
              <a:rPr lang="ru-RU" dirty="0"/>
              <a:t>Это ритм твоей жизни.</a:t>
            </a:r>
          </a:p>
        </p:txBody>
      </p:sp>
    </p:spTree>
    <p:extLst>
      <p:ext uri="{BB962C8B-B14F-4D97-AF65-F5344CB8AC3E}">
        <p14:creationId xmlns:p14="http://schemas.microsoft.com/office/powerpoint/2010/main" val="259047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268126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3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3600400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Детские </a:t>
            </a:r>
            <a:r>
              <a:rPr lang="ru-RU" sz="2000" dirty="0"/>
              <a:t>танцы - это изучение основных средств </a:t>
            </a:r>
            <a:r>
              <a:rPr lang="ru-RU" sz="2000" dirty="0" smtClean="0"/>
              <a:t>выразительности, которые </a:t>
            </a:r>
            <a:r>
              <a:rPr lang="ru-RU" sz="2000" dirty="0"/>
              <a:t>связаны с эмоциональными впечатлениями маленького человека от окружающего мира. Детский танец начинается с ритмики, где изучение танца начинается с простых движений, зачастую, занятия больше похожи на игру, но в этой игре ребёнок научится тем вещам, которые очень пригодятся ему в </a:t>
            </a:r>
            <a:r>
              <a:rPr lang="ru-RU" sz="2000" dirty="0" smtClean="0"/>
              <a:t>жизни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878122"/>
      </p:ext>
    </p:extLst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32" y="588819"/>
            <a:ext cx="4210776" cy="2554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9000"/>
            <a:ext cx="4824536" cy="28436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491" y="1877243"/>
            <a:ext cx="2855393" cy="283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7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352928" cy="18722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Принципы </a:t>
            </a:r>
            <a:r>
              <a:rPr lang="ru-RU" sz="2000" dirty="0"/>
              <a:t>педагогической деятельности в работе </a:t>
            </a:r>
            <a:r>
              <a:rPr lang="ru-RU" sz="2000" dirty="0" smtClean="0"/>
              <a:t>детьми:</a:t>
            </a:r>
            <a:br>
              <a:rPr lang="ru-RU" sz="2000" dirty="0" smtClean="0"/>
            </a:br>
            <a:r>
              <a:rPr lang="ru-RU" sz="2000" dirty="0" smtClean="0"/>
              <a:t>- принцип </a:t>
            </a:r>
            <a:r>
              <a:rPr lang="ru-RU" sz="2000" dirty="0"/>
              <a:t>создания комфортных условий для совместной работы детей и </a:t>
            </a:r>
            <a:r>
              <a:rPr lang="ru-RU" sz="2000" dirty="0" smtClean="0"/>
              <a:t>педагога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71599"/>
            <a:ext cx="4474468" cy="31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5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352928" cy="18722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Принципы </a:t>
            </a:r>
            <a:r>
              <a:rPr lang="ru-RU" sz="2000" dirty="0"/>
              <a:t>педагогической деятельности в работе </a:t>
            </a:r>
            <a:r>
              <a:rPr lang="ru-RU" sz="2000" dirty="0" smtClean="0"/>
              <a:t>детьми:</a:t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принцип создания условий для самопознания и самореализации каждой личности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4" y="3171394"/>
            <a:ext cx="4438650" cy="3024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20888"/>
            <a:ext cx="339730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1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352928" cy="18722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Принципы </a:t>
            </a:r>
            <a:r>
              <a:rPr lang="ru-RU" sz="2000" dirty="0"/>
              <a:t>педагогической деятельности в работе </a:t>
            </a:r>
            <a:r>
              <a:rPr lang="ru-RU" sz="2000" dirty="0" smtClean="0"/>
              <a:t>детьми:</a:t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принцип вариативности реализации содержания, форм, методов учебно-воспитательного процесса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80928"/>
            <a:ext cx="4643938" cy="321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6980" cy="1642194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Празд</a:t>
            </a:r>
            <a:r>
              <a:rPr lang="ru-RU" dirty="0" smtClean="0"/>
              <a:t>ник Нептуна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26620"/>
            <a:ext cx="3982574" cy="29869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90" y="548680"/>
            <a:ext cx="3805531" cy="26506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5437"/>
            <a:ext cx="3846197" cy="28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75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2146250"/>
          </a:xfrm>
        </p:spPr>
        <p:txBody>
          <a:bodyPr>
            <a:normAutofit/>
          </a:bodyPr>
          <a:lstStyle/>
          <a:p>
            <a:r>
              <a:rPr lang="ru-RU" dirty="0" smtClean="0"/>
              <a:t>Масленица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61412"/>
            <a:ext cx="3816424" cy="2842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7" y="2105013"/>
            <a:ext cx="3995936" cy="29988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0688"/>
            <a:ext cx="3721596" cy="27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8804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138" y="2636912"/>
            <a:ext cx="4623320" cy="1734553"/>
          </a:xfrm>
        </p:spPr>
        <p:txBody>
          <a:bodyPr>
            <a:normAutofit/>
          </a:bodyPr>
          <a:lstStyle/>
          <a:p>
            <a:r>
              <a:rPr lang="ru-RU" dirty="0" smtClean="0"/>
              <a:t>Праздник Снеговика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56" y="3933056"/>
            <a:ext cx="3686805" cy="2765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2" y="3933056"/>
            <a:ext cx="3686805" cy="2765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95" y="280560"/>
            <a:ext cx="3770966" cy="2828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2" y="305881"/>
            <a:ext cx="3737206" cy="280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13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436</TotalTime>
  <Words>113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Движение – это жизнь</vt:lpstr>
      <vt:lpstr>Презентация PowerPoint</vt:lpstr>
      <vt:lpstr>Презентация PowerPoint</vt:lpstr>
      <vt:lpstr>Принципы педагогической деятельности в работе детьми: - принцип создания комфортных условий для совместной работы детей и педагога </vt:lpstr>
      <vt:lpstr>Принципы педагогической деятельности в работе детьми: - принцип создания условий для самопознания и самореализации каждой личности </vt:lpstr>
      <vt:lpstr>Принципы педагогической деятельности в работе детьми: - принцип вариативности реализации содержания, форм, методов учебно-воспитательного процесса </vt:lpstr>
      <vt:lpstr> Праздник Нептуна</vt:lpstr>
      <vt:lpstr>Масленица</vt:lpstr>
      <vt:lpstr>Праздник Снеговика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800500</dc:creator>
  <cp:lastModifiedBy>800500</cp:lastModifiedBy>
  <cp:revision>23</cp:revision>
  <dcterms:created xsi:type="dcterms:W3CDTF">2013-04-02T16:30:14Z</dcterms:created>
  <dcterms:modified xsi:type="dcterms:W3CDTF">2013-04-03T21:16:25Z</dcterms:modified>
</cp:coreProperties>
</file>