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Music\-04-iz-mul_tika-Masha-i-medved_---Novogodnyaya-pesnya(muzofon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Music\Detskie-pesni-Antoshka-V-Shainskiy---Yu-Entin(muzofon.com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Music\Detskie-pesni-Goluboy-Vagon-V-Shainskiy---V-Timofeevskiy(muzofon.com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vietsoft.ucoz.ru/news/detskie_pesni_skachat_besplatno_sbornik/2012-12-04-81" TargetMode="External"/><Relationship Id="rId2" Type="http://schemas.openxmlformats.org/officeDocument/2006/relationships/hyperlink" Target="http://sovietsoft.ucoz.ru/news/detskie_pesni_skachat_besplatno_sbornik/2012-12-04-81http:/sovietsoft.ucoz.ru/news/detskie_pesni_skachat_besplatno_sbornik/2012-12-04-81http:/sovietsoft.ucoz.ru/news/detskie_pesni_skachat_besplatno_sbornik/2012-12-04-81htt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660330_mp3-1-kopi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232174"/>
            <a:ext cx="4417753" cy="4393651"/>
          </a:xfrm>
          <a:prstGeom prst="rect">
            <a:avLst/>
          </a:prstGeom>
        </p:spPr>
      </p:pic>
      <p:pic>
        <p:nvPicPr>
          <p:cNvPr id="3" name="-04-iz-mul_tika-Masha-i-medved_---Novogodnyaya-pesn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48" y="5780782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Сеняева Наталья Павловна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65.jpg"/>
          <p:cNvPicPr>
            <a:picLocks noChangeAspect="1"/>
          </p:cNvPicPr>
          <p:nvPr/>
        </p:nvPicPr>
        <p:blipFill>
          <a:blip r:embed="rId2"/>
          <a:srcRect t="5266" r="2009"/>
          <a:stretch>
            <a:fillRect/>
          </a:stretch>
        </p:blipFill>
        <p:spPr>
          <a:xfrm>
            <a:off x="0" y="0"/>
            <a:ext cx="3000364" cy="271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292353189_snapsho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5" y="0"/>
            <a:ext cx="3000365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306501082_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429108"/>
            <a:ext cx="3442119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1851 L 0.2585 0.3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5851 0.36458 L -0.0092 0.00763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563 -1.85185E-6 L -0.31476 0.33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1476 0.33588 L -0.00521 0.003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660330_mp3-1-kopi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25" y="1232174"/>
            <a:ext cx="4406350" cy="4393651"/>
          </a:xfrm>
          <a:prstGeom prst="rect">
            <a:avLst/>
          </a:prstGeom>
        </p:spPr>
      </p:pic>
      <p:pic>
        <p:nvPicPr>
          <p:cNvPr id="3" name="Detskie-pesni-Antoshka-V-Shainskiy---Yu-Enti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f1b0cd1fa7b_98875_w465_h260_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1802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97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0"/>
            <a:ext cx="2857489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5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2"/>
            <a:ext cx="3009904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781103604.jpg"/>
          <p:cNvPicPr>
            <a:picLocks noChangeAspect="1"/>
          </p:cNvPicPr>
          <p:nvPr/>
        </p:nvPicPr>
        <p:blipFill>
          <a:blip r:embed="rId5"/>
          <a:srcRect b="10937"/>
          <a:stretch>
            <a:fillRect/>
          </a:stretch>
        </p:blipFill>
        <p:spPr>
          <a:xfrm>
            <a:off x="5929322" y="4429132"/>
            <a:ext cx="3214678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30969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143116"/>
            <a:ext cx="2928958" cy="2196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5 0.33333 L 0.0059 -0.00255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8351 0.32547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8351 0.32546 L -2.77778E-7 2.22222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77778E-6 L 0.29132 -0.34653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9132 -0.34653 L 2.5E-6 -0.01065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2274 -0.34653 " pathEditMode="relative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2274 -0.34653 L 0.00018 -4.44444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660330_mp3-1-kopi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25" y="1232174"/>
            <a:ext cx="4406350" cy="4393651"/>
          </a:xfrm>
          <a:prstGeom prst="rect">
            <a:avLst/>
          </a:prstGeom>
        </p:spPr>
      </p:pic>
      <p:pic>
        <p:nvPicPr>
          <p:cNvPr id="3" name="Detskie-pesni-Goluboy-Vagon-V-Shainskiy---V-Timofeevski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pesniizfilmov.blesk.ru/songs/antoshka_antoshk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8992" cy="257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novogodnyaya-elka-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4ef1b0cd1fa7b_98875_w465_h260_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214794"/>
            <a:ext cx="335755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64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14818"/>
            <a:ext cx="335755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18519E-6 L 0.33072 -0.33612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542926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Июнь 2013г.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857224" y="642919"/>
            <a:ext cx="72866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Образовательные ресурсы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http://sovietsoft.ucoz.ru/news/detskie_pesni_skachat_besplatno_sbornik/2012-12-04-81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357430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http://images.yandex.ru/#!/yandsearch?p=5&amp;text=картинки с изображением детских песен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3429000"/>
            <a:ext cx="2892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http://muzofon.com/search/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27</Words>
  <PresentationFormat>Экран (4:3)</PresentationFormat>
  <Paragraphs>6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18</cp:revision>
  <dcterms:created xsi:type="dcterms:W3CDTF">2013-06-05T16:57:40Z</dcterms:created>
  <dcterms:modified xsi:type="dcterms:W3CDTF">2013-06-27T13:33:24Z</dcterms:modified>
</cp:coreProperties>
</file>