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C0C27-F795-4CF8-BAD0-59B068183D9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2113B1-6C6C-40E6-8875-2873F1105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287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Музыкально-дидактические игры и пособия  на музыкальных занятиях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286124"/>
            <a:ext cx="7286676" cy="228601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i="1" dirty="0"/>
              <a:t>Музыкально-дидактические игры в детском саду являются средством активизации музыкального развития каждого ребёнка, что позволяет приобщать  к активному восприятию музыки.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 прогудел пароход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Цель: развитие чувства ритма.</a:t>
            </a:r>
          </a:p>
          <a:p>
            <a:pPr lvl="0"/>
            <a:r>
              <a:rPr lang="ru-RU" dirty="0"/>
              <a:t>Предварительная работа дети заранее знакомы с обозначением ритма (приемлемое для музыкального руководителя): длинные палочки – долгие звуки. Короткие палочки – короткие.</a:t>
            </a:r>
          </a:p>
          <a:p>
            <a:pPr lvl="0"/>
            <a:r>
              <a:rPr lang="ru-RU" dirty="0"/>
              <a:t>Демонстративный материал:  картинка с пароходом,  карточки с ритмом.</a:t>
            </a:r>
          </a:p>
          <a:p>
            <a:pPr lvl="0"/>
            <a:r>
              <a:rPr lang="ru-RU" dirty="0"/>
              <a:t>Описание:  ребёнок прохлопывает , отстукивает соответствующий ритм. Если этот ритм соответствует знакомой песенке, то угадывает, какую песенку поют на пароходе.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Выложить на сайт\Фотки\Фото\DSCN5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35718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Сколько частей в музыкальном произведении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Цель: развитие восприятия музыки. Учить воспринимать трёхчастную форму муз. произведения. </a:t>
            </a:r>
          </a:p>
          <a:p>
            <a:pPr lvl="0"/>
            <a:r>
              <a:rPr lang="ru-RU" dirty="0"/>
              <a:t>Раздаточный материал:  картинки, отражающие  разные по характеру части музыки.</a:t>
            </a:r>
          </a:p>
          <a:p>
            <a:pPr lvl="0"/>
            <a:r>
              <a:rPr lang="ru-RU" dirty="0"/>
              <a:t>Описание: дети слушают музыкальное произведение., </a:t>
            </a:r>
            <a:r>
              <a:rPr lang="ru-RU" dirty="0" err="1"/>
              <a:t>охарактеризовывают</a:t>
            </a:r>
            <a:r>
              <a:rPr lang="ru-RU" dirty="0"/>
              <a:t> все части музыки и обозначают их определёнными  картинками.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Выложить на сайт\Фотки\Фото\DSCN5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6516" y="642938"/>
            <a:ext cx="7310967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Волшебный зонтик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Цель:  приобщать детей к игре по восприятию музыки.</a:t>
            </a:r>
          </a:p>
          <a:p>
            <a:pPr lvl="0"/>
            <a:r>
              <a:rPr lang="ru-RU" dirty="0"/>
              <a:t>Демонстрационный материал:  зонт с картинками, отражающими дальнейшую музыкальную деятельность детей.</a:t>
            </a:r>
          </a:p>
          <a:p>
            <a:r>
              <a:rPr lang="ru-RU" dirty="0"/>
              <a:t>Описание.: зонт находится у ведущего, который его вращает. Дети стоят по кругу. Все говорят слова:  Зонтик, зонтик покружи, кум я буду, подскажи! С окончанием слов зонт останавливается, дети определяют по ближайшей картинке, кем они теперь будут.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Выложить на сайт\Фотки\Фото\DSCN5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Ритмический заборчик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Цель:  развивать у детей чувство ритма, знакомить с сильной долей.</a:t>
            </a:r>
          </a:p>
          <a:p>
            <a:pPr lvl="0"/>
            <a:r>
              <a:rPr lang="ru-RU" dirty="0"/>
              <a:t>Демонстративный материал:  карточки  с изображением заборчиков, отражающих  сильную долю в марше, вальсе, польке .</a:t>
            </a:r>
          </a:p>
          <a:p>
            <a:pPr lvl="0"/>
            <a:r>
              <a:rPr lang="ru-RU" dirty="0"/>
              <a:t>Предварительная работа:  дети заранее знакомы с жанрами музыки .</a:t>
            </a:r>
          </a:p>
          <a:p>
            <a:pPr lvl="0"/>
            <a:r>
              <a:rPr lang="ru-RU" dirty="0"/>
              <a:t>Описание: музыкальный руководитель рассказывает детям о сильной доле , прохлопывают сильную долю в марше, вальсе., отмечают её соответствующей карточкой, прохлопывают ещё раз. Отмечая сильную долю.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Выложить на сайт\Фотки\Фото\DSCN5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Встаньте, дети, встаньте в круг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Цель: Развивать у детей ориентацию в пространстве. Учить свободному перестроению в зале (круг, полукруг, шеренгами и т.д.)</a:t>
            </a:r>
          </a:p>
          <a:p>
            <a:pPr lvl="0"/>
            <a:r>
              <a:rPr lang="ru-RU" dirty="0"/>
              <a:t> Предварительная работа: детей заранее познакомить со значками на карточках: кружки - мальчики, треугольники - девочки. Так же на карточках отображено, как должны встать дети. Например: для хоровода дети встают в круг (карточка с кругом) , для игры - в круг с водящим (карточка с кругом и центром), на танец - парами по кругу (карточка с треугольниками и кружками, расположенными по кругу) и т.д.</a:t>
            </a:r>
          </a:p>
          <a:p>
            <a:pPr lvl="0"/>
            <a:r>
              <a:rPr lang="ru-RU" dirty="0"/>
              <a:t> Описание: Дети размещаются в зале. Музыкальный руководитель показывает карточку. Далее звучит музыка, под которую дети свободно передвигаются по залу. Когда музыка начинает стихать, дети перестраиваются, соответственно указанной карточки.</a:t>
            </a:r>
          </a:p>
          <a:p>
            <a:pPr lvl="0"/>
            <a:r>
              <a:rPr lang="ru-RU" dirty="0"/>
              <a:t> Карточки удобно применять при  разучивании музыкального материала, </a:t>
            </a:r>
            <a:r>
              <a:rPr lang="ru-RU" dirty="0" err="1"/>
              <a:t>приподготовке</a:t>
            </a:r>
            <a:r>
              <a:rPr lang="ru-RU" dirty="0"/>
              <a:t> к праздникам.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Выложить на сайт\Фотки\Фото\DSCN5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К.Сен-санс</a:t>
            </a:r>
            <a:r>
              <a:rPr lang="ru-RU" b="1" i="1" dirty="0"/>
              <a:t>. Карнавал животных.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Цель: Развитие восприятия музыки. Знакомство с творчеством К. Сен-Санса.</a:t>
            </a:r>
          </a:p>
          <a:p>
            <a:pPr lvl="0"/>
            <a:r>
              <a:rPr lang="ru-RU" dirty="0"/>
              <a:t>Раздаточный материал:  карточки по количеству детей или для демонстративного показа.</a:t>
            </a:r>
          </a:p>
          <a:p>
            <a:r>
              <a:rPr lang="ru-RU" dirty="0"/>
              <a:t>Описание: Дети, прослушав знакомое музыкальное произведение  определяют  его название и показывают соответствующую картинку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Будем петь мы вот так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Цель: развитие вокального голоса. </a:t>
            </a:r>
          </a:p>
          <a:p>
            <a:pPr lvl="0"/>
            <a:r>
              <a:rPr lang="ru-RU" dirty="0"/>
              <a:t>Демонстрационный материал: карточки, отображающий характер звука, его динамику, высоту звучания.</a:t>
            </a:r>
          </a:p>
          <a:p>
            <a:pPr lvl="0"/>
            <a:r>
              <a:rPr lang="ru-RU" dirty="0"/>
              <a:t>Описание:  музыкальный руководитель постепенно знакомит с обозначениями на каждой карточке, терминами (низкий  и высокий звук,  тихо-громко  (</a:t>
            </a:r>
            <a:r>
              <a:rPr lang="en-US" dirty="0"/>
              <a:t>piano</a:t>
            </a:r>
            <a:r>
              <a:rPr lang="ru-RU" dirty="0"/>
              <a:t>, </a:t>
            </a:r>
            <a:r>
              <a:rPr lang="en-US" dirty="0"/>
              <a:t>forte</a:t>
            </a:r>
            <a:r>
              <a:rPr lang="ru-RU" dirty="0"/>
              <a:t>), усиление – ослабление звука (</a:t>
            </a:r>
            <a:r>
              <a:rPr lang="en-US" dirty="0"/>
              <a:t>crescendo</a:t>
            </a:r>
            <a:r>
              <a:rPr lang="ru-RU" dirty="0"/>
              <a:t>, </a:t>
            </a:r>
            <a:r>
              <a:rPr lang="en-US" dirty="0"/>
              <a:t>diminuendo</a:t>
            </a:r>
            <a:r>
              <a:rPr lang="ru-RU" dirty="0"/>
              <a:t> ), отрывисто и плавно  (</a:t>
            </a:r>
            <a:r>
              <a:rPr lang="en-US" dirty="0"/>
              <a:t>staccato</a:t>
            </a:r>
            <a:r>
              <a:rPr lang="ru-RU" dirty="0"/>
              <a:t>, </a:t>
            </a:r>
            <a:r>
              <a:rPr lang="en-US" dirty="0"/>
              <a:t>legato</a:t>
            </a:r>
            <a:r>
              <a:rPr lang="ru-RU" dirty="0"/>
              <a:t>).  Затем дети </a:t>
            </a:r>
            <a:r>
              <a:rPr lang="ru-RU" dirty="0" err="1"/>
              <a:t>пропевают</a:t>
            </a:r>
            <a:r>
              <a:rPr lang="ru-RU" dirty="0"/>
              <a:t>  звук в соответствии с изображением на карточке.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Выложить на сайт\Фотки\Фото\DSCN5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ыложить на сайт\Фотки\Фото\DSCN5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Укрась ёлочку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Цель:  Развитие восприятия музыки.  Знакомство с классической музыкой. </a:t>
            </a:r>
          </a:p>
          <a:p>
            <a:pPr lvl="0"/>
            <a:r>
              <a:rPr lang="ru-RU" dirty="0"/>
              <a:t>Раздаточный материал:  карточки в форме ёлочных игрушек на петельках, небольшая ёлочка.</a:t>
            </a:r>
          </a:p>
          <a:p>
            <a:pPr lvl="0"/>
            <a:r>
              <a:rPr lang="ru-RU" dirty="0"/>
              <a:t>Описание: Ребёнок, прослушав музыкальное произведение, подбирает  ёлочную игрушку с соответствующей картинкой и весит на ёлку.  К концу занятия вся ёлочка украшена. </a:t>
            </a:r>
          </a:p>
          <a:p>
            <a:pPr lvl="0"/>
            <a:r>
              <a:rPr lang="ru-RU" dirty="0"/>
              <a:t>Цель:  Развитие восприятия музыки.  Знакомство с классической музыкой. </a:t>
            </a:r>
          </a:p>
          <a:p>
            <a:pPr lvl="0"/>
            <a:r>
              <a:rPr lang="ru-RU" dirty="0"/>
              <a:t>Раздаточный материал:  карточки в форме ёлочных игрушек на петельках, небольшая ёлочка.</a:t>
            </a:r>
          </a:p>
          <a:p>
            <a:pPr lvl="0"/>
            <a:r>
              <a:rPr lang="ru-RU" dirty="0"/>
              <a:t>Описание: Ребёнок, прослушав музыкальное произведение, подбирает  ёлочную игрушку с соответствующей картинкой и весит на ёлку.  К концу занятия вся ёлочка украшена.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Выложить на сайт\Фотки\Фото\DSCN5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766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Определи темп музыки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Цель:  Развитие восприятия музыки.  Знакомство с темпом.</a:t>
            </a:r>
          </a:p>
          <a:p>
            <a:pPr lvl="0"/>
            <a:r>
              <a:rPr lang="ru-RU" dirty="0"/>
              <a:t>Раздаточный материал:  карточки , </a:t>
            </a:r>
            <a:r>
              <a:rPr lang="ru-RU" dirty="0" err="1"/>
              <a:t>соответсвующие</a:t>
            </a:r>
            <a:r>
              <a:rPr lang="ru-RU" dirty="0"/>
              <a:t> теме музыкального произведения и карточки, отражающие  темп музыки.</a:t>
            </a:r>
          </a:p>
          <a:p>
            <a:pPr lvl="0"/>
            <a:r>
              <a:rPr lang="ru-RU" dirty="0"/>
              <a:t>Предварительная работа: познакомить детей с определёнными музыкальными произведениями, которые более ярко отражают изменения темпа в музыке.  Подобрать картинки с обозначениями темпа музыки (быстрый, стремительный, очень быстрый, медленный, очень медленный и т.д.) и познакомить детей с ними. </a:t>
            </a:r>
          </a:p>
          <a:p>
            <a:pPr lvl="0"/>
            <a:r>
              <a:rPr lang="ru-RU" dirty="0"/>
              <a:t>Описание:  Дети, прослушав музыку, определяют её название, рассказывают о темпе музыки, о животном, о его характере передвижения и подбирают соответствующую карточку.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Выложить на сайт\Фотки\Фото\DSCN5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4141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Маленький композитор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Цель:  развитие песенного импровизационного творчества.</a:t>
            </a:r>
          </a:p>
          <a:p>
            <a:pPr lvl="0"/>
            <a:r>
              <a:rPr lang="ru-RU" dirty="0"/>
              <a:t>Раздаточный материал: карточки с картинкой и небольшим стишком.</a:t>
            </a:r>
          </a:p>
          <a:p>
            <a:pPr lvl="0"/>
            <a:r>
              <a:rPr lang="ru-RU" dirty="0"/>
              <a:t>Предварительная работа: дети  заранее учат  стихи.</a:t>
            </a:r>
          </a:p>
          <a:p>
            <a:pPr lvl="0"/>
            <a:r>
              <a:rPr lang="ru-RU" dirty="0"/>
              <a:t>Описание: перед ребёнком выкладываются карточки с картинками, ребёнок выбирает наиболее понравившуюся карточку и сочиняет песенку, которую в дальнейшем озвучивает на любом музыкальном инструменте.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Выложить на сайт\Фотки\Фото\DSCN5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4141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837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Музыкально-дидактические игры и пособия  на музыкальных занятиях</vt:lpstr>
      <vt:lpstr>К.Сен-санс. Карнавал животных. </vt:lpstr>
      <vt:lpstr>Слайд 3</vt:lpstr>
      <vt:lpstr>Укрась ёлочку </vt:lpstr>
      <vt:lpstr>Слайд 5</vt:lpstr>
      <vt:lpstr>Определи темп музыки </vt:lpstr>
      <vt:lpstr>Слайд 7</vt:lpstr>
      <vt:lpstr>Маленький композитор </vt:lpstr>
      <vt:lpstr>Слайд 9</vt:lpstr>
      <vt:lpstr>Что прогудел пароход </vt:lpstr>
      <vt:lpstr>Слайд 11</vt:lpstr>
      <vt:lpstr>Сколько частей в музыкальном произведении </vt:lpstr>
      <vt:lpstr>Слайд 13</vt:lpstr>
      <vt:lpstr>Волшебный зонтик </vt:lpstr>
      <vt:lpstr>Слайд 15</vt:lpstr>
      <vt:lpstr>Ритмический заборчик </vt:lpstr>
      <vt:lpstr>Слайд 17</vt:lpstr>
      <vt:lpstr>Встаньте, дети, встаньте в круг </vt:lpstr>
      <vt:lpstr>Слайд 19</vt:lpstr>
      <vt:lpstr>Будем петь мы вот так 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Музыкально-дидактические игры и пособия на музыкальном занятии</dc:title>
  <dc:creator>Admin</dc:creator>
  <cp:lastModifiedBy>Admin</cp:lastModifiedBy>
  <cp:revision>4</cp:revision>
  <dcterms:created xsi:type="dcterms:W3CDTF">2013-06-07T20:18:36Z</dcterms:created>
  <dcterms:modified xsi:type="dcterms:W3CDTF">2013-06-08T19:10:22Z</dcterms:modified>
</cp:coreProperties>
</file>