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28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reenmama.ru/dn_images/02/60/04/48/127080472514.gi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2200" y="16764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alibri" pitchFamily="34" charset="0"/>
              </a:rPr>
              <a:t>Нестандартные уроки с творческим заданием на уроках музыки </a:t>
            </a:r>
            <a:endParaRPr lang="ru-RU" sz="4000" b="1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580236"/>
            <a:ext cx="8534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“Ребенок, испытавший радость     творчества даже в самой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минимальной степени, становится другим, чем ребенок, подражающий актам других.”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						Б.Асафьев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  <p:pic>
        <p:nvPicPr>
          <p:cNvPr id="6" name="Picture 5" descr="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33800"/>
            <a:ext cx="4241808" cy="249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картинки\карт офис\school\839688d55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1"/>
            <a:ext cx="2971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26274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«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Ребенок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- субъект творчества,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маленький художник.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Никто, кроме него, не знает верного решения стоящей перед ним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творческой задачи.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 И первое дело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учителя постараться,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чтобы перед ребенком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всегда стояла именно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творческая задача …»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(А.А.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Мелик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 - Пашаев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61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ru-RU" sz="4000" b="1" dirty="0" smtClean="0"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alibri" pitchFamily="34" charset="0"/>
              </a:rPr>
              <a:t>Возможности продуктивного обучения</a:t>
            </a:r>
            <a:endParaRPr lang="ru-RU" sz="4000" b="1" dirty="0"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1295400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</a:rPr>
              <a:t>1. Умение сформулировать проблему</a:t>
            </a:r>
            <a:endParaRPr lang="ru-RU" sz="40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5814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Calibri" pitchFamily="34" charset="0"/>
              </a:rPr>
              <a:t>2. Умение находить новые решения</a:t>
            </a:r>
            <a:endParaRPr lang="ru-RU" sz="4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819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	</a:t>
            </a:r>
            <a:endParaRPr lang="ru-RU" sz="3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9" name="Picture 4" descr="http://www.greenmama.ru/dn_images/02/60/04/48/127080472514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342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Calibri" pitchFamily="34" charset="0"/>
              </a:rPr>
              <a:t>3. Умение действовать 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Calibri" pitchFamily="34" charset="0"/>
              </a:rPr>
              <a:t>		 в нестандартных ситуациях</a:t>
            </a:r>
            <a:endParaRPr lang="ru-RU" sz="36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2133600"/>
            <a:ext cx="982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Calibri" pitchFamily="34" charset="0"/>
              </a:rPr>
              <a:t>4. Активизация творческих 	        					            способностей учеников</a:t>
            </a:r>
            <a:endParaRPr lang="ru-RU" sz="36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3624062"/>
            <a:ext cx="8839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Перевод образа из одного художественного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</a:rPr>
              <a:t>							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ряда в другой.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Выработка умений смотреть и видеть,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</a:rPr>
              <a:t>						     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лушать и слышать.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Построение заданий от частного к общему.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8025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5. Реализация творческого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                               потенциала учащихся</a:t>
            </a:r>
            <a:endParaRPr lang="ru-RU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</a:rPr>
              <a:t> активные формы   					</a:t>
            </a:r>
            <a:r>
              <a:rPr lang="ru-RU" sz="3200" b="1" i="1" dirty="0" err="1" smtClean="0">
                <a:solidFill>
                  <a:srgbClr val="002060"/>
                </a:solidFill>
                <a:latin typeface="Calibri" pitchFamily="34" charset="0"/>
              </a:rPr>
              <a:t>музицирования</a:t>
            </a:r>
            <a:endParaRPr lang="ru-RU" sz="32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</a:rPr>
              <a:t>(вокально-хоровая,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</a:rPr>
              <a:t>                               инструментальная)</a:t>
            </a:r>
            <a:endParaRPr lang="ru-RU" sz="2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пластическое интонирование</a:t>
            </a:r>
            <a:endParaRPr lang="ru-RU" sz="32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191000"/>
            <a:ext cx="3505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импровизация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4876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драматизация</a:t>
            </a:r>
            <a:endParaRPr lang="ru-RU" sz="32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676400"/>
            <a:ext cx="2057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3116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Преподаватель: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Развивает творчество учеников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Проводит нестандартные уроки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Использует интерактивные методы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Организовывает исследовательскую  </a:t>
            </a:r>
          </a:p>
          <a:p>
            <a:pPr algn="just"/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                            деятельность учеников</a:t>
            </a:r>
          </a:p>
          <a:p>
            <a:pPr algn="just">
              <a:buFont typeface="Arial" pitchFamily="34" charset="0"/>
              <a:buChar char="•"/>
            </a:pPr>
            <a:endParaRPr lang="ru-RU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MCj034336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0" y="0"/>
            <a:ext cx="295275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457201"/>
            <a:ext cx="8536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Ученик: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Умеет видеть проблемы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Искать пути их преодоления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Генерировать идеи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Планировать и организовывать </a:t>
            </a:r>
          </a:p>
          <a:p>
            <a:pPr algn="just"/>
            <a:r>
              <a:rPr lang="ru-RU" sz="36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                      собственную деятельность</a:t>
            </a:r>
            <a:endParaRPr lang="ru-RU" sz="3600" b="1" i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20404073" flipH="1">
            <a:off x="533899" y="4174985"/>
            <a:ext cx="5682183" cy="23425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6094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Творческие задания на уроках музыки, способствующие </a:t>
            </a: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продуктивной творческой деятельности  детей:</a:t>
            </a:r>
            <a:endParaRPr kumimoji="0" lang="ru-RU" sz="36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Ритмопластика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(придумать движения).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Звукографика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(устная и письменная), графически 					изобразить  музыкальные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штрихи, мелодию.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Бег ассоциаций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(найти ассоциации):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природой;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репродукциями;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 стихотворениями;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жизненными ситуациями.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Актуализация субъектного опыта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(свободно обсудить … , сравнить … , передать впечатления …).</a:t>
            </a:r>
            <a:endParaRPr kumimoji="0" lang="ru-RU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Загадко-творчество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(отгадать, сочинить загадку)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>
                <a:lumMod val="75000"/>
                <a:alpha val="71000"/>
              </a:schemeClr>
            </a:gs>
            <a:gs pos="42000">
              <a:srgbClr val="FFFF66">
                <a:alpha val="97000"/>
              </a:srgbClr>
            </a:gs>
            <a:gs pos="84000">
              <a:srgbClr val="00B050">
                <a:alpha val="8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71600" y="0"/>
            <a:ext cx="7772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Музыкальное рисование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(создание словесного портрета)</a:t>
            </a:r>
            <a:endParaRPr lang="ru-RU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(рисунок)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Интонирование в заданном образе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Игровые ситуации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(музыкально-дидактические игры).</a:t>
            </a:r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Театрализация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(инсценировка песен, перевоплощение).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Ритмизация текстов.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err="1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Досочинение</a:t>
            </a: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мелодий.</a:t>
            </a: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Сочинение текстов к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музыкальным фразам.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Игровая импровизация.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Составление художественных коллекций                  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(по эмоциональной общности произведений ритмичных видов искусств).  </a:t>
            </a:r>
            <a:endParaRPr lang="ru-RU" sz="3200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8D1BF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566</TotalTime>
  <Words>233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56</cp:revision>
  <dcterms:modified xsi:type="dcterms:W3CDTF">2013-03-14T17:44:46Z</dcterms:modified>
</cp:coreProperties>
</file>