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++++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0002-002-Dom-eto-zhilische-chelovek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8229600" cy="1143000"/>
          </a:xfrm>
        </p:spPr>
        <p:txBody>
          <a:bodyPr>
            <a:noAutofit/>
          </a:bodyPr>
          <a:lstStyle/>
          <a:p>
            <a:r>
              <a:rPr lang="ru-RU" sz="6000" dirty="0" smtClean="0"/>
              <a:t>    История строительства</a:t>
            </a:r>
            <a:br>
              <a:rPr lang="ru-RU" sz="6000" dirty="0" smtClean="0"/>
            </a:br>
            <a:r>
              <a:rPr lang="ru-RU" sz="6000" dirty="0" smtClean="0"/>
              <a:t>               домов.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857364"/>
            <a:ext cx="4038600" cy="443484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 используют жилище со времён первобытнообщинного строя. Первоначально это были различные пещеры, гроты и пр. Поскольку естественные обиталища не могли удовлетворить всем нуждам древних людей, началось их обустройство. Применялось мощение жилых площадок камнем (например, древняя стоянка 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Ферраси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пещера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Эль-Кастильо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каменные ограды (Стоянка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Ильская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в Краснодарском крае), простые навалы камней, также выполнявшие функцию оград (пещера Волчий грот в Крыму). Древнейшими жилищами людей, обитавших на равнинах, служили землянки и шалаши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загруженное (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29124" y="2000240"/>
            <a:ext cx="4521896" cy="392908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перехода от кочевого к оседлому образу жизни жилища постепенно изменяются. Внешний вид, размер и расположение жилищ отличается большим разнообразием и зависит как от национальных и культурных особенностей региона, так и от социального положения его хозяина. В сухих и безлесных районах строились глинобитные, кирпичные и саманные здания. В богатых лесом районах Европы и Азии возводили срубные деревянные дома. Первоначально такие дома состояли из одного помещения, затем стали строить здания, состоящие из нескольких комнат, имевших разное назначение: например спальня, кухня, гостиная и т. п.</a:t>
            </a:r>
            <a:endParaRPr lang="ru-RU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imag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00562" y="2000240"/>
            <a:ext cx="4278012" cy="378621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 flipV="1">
            <a:off x="457200" y="6354924"/>
            <a:ext cx="45719" cy="74471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2910" y="1920085"/>
            <a:ext cx="8043890" cy="44348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         В период Бронзового века одними из распространённых видов жилищ в Европе по-прежнему остаются вырытые в земле, чаще круглые в плане обиталища, перекрытые конусовидными крышами. Вместе с ними распространены наземные дома, стены которых строились из камня или были плетёными с обмазкой глиной. На стыке неолита и Бронзового века распространяется </a:t>
            </a:r>
            <a:r>
              <a:rPr lang="ru-RU" sz="2000" dirty="0" err="1" smtClean="0"/>
              <a:t>исвайное</a:t>
            </a:r>
            <a:r>
              <a:rPr lang="ru-RU" sz="2000" dirty="0" smtClean="0"/>
              <a:t> жилище, причём область его применения довольно широка — от итальянских </a:t>
            </a:r>
            <a:r>
              <a:rPr lang="ru-RU" sz="2000" dirty="0" err="1" smtClean="0"/>
              <a:t>террамар</a:t>
            </a:r>
            <a:r>
              <a:rPr lang="ru-RU" sz="2000" dirty="0" smtClean="0"/>
              <a:t> и сооружений на озёрах в окрестностях Альп (англ. </a:t>
            </a:r>
            <a:r>
              <a:rPr lang="ru-RU" sz="2000" i="1" dirty="0" err="1" smtClean="0"/>
              <a:t>Prehistoric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pile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dwellings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around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the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Alps</a:t>
            </a:r>
            <a:r>
              <a:rPr lang="ru-RU" sz="2000" dirty="0" smtClean="0"/>
              <a:t>) до свайных сооружений в </a:t>
            </a:r>
            <a:r>
              <a:rPr lang="ru-RU" sz="2000" dirty="0" err="1" smtClean="0"/>
              <a:t>Океани</a:t>
            </a:r>
            <a:r>
              <a:rPr lang="ru-RU" sz="2000" dirty="0" smtClean="0"/>
              <a:t> и домов </a:t>
            </a:r>
            <a:r>
              <a:rPr lang="ru-RU" sz="2000" dirty="0" err="1" smtClean="0"/>
              <a:t>даяков</a:t>
            </a:r>
            <a:r>
              <a:rPr lang="ru-RU" sz="2000" dirty="0" smtClean="0"/>
              <a:t> на Калимантане.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Жилые сооружения Древнего Египта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5" name="Содержимое 4" descr="загруженное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1928802"/>
            <a:ext cx="4572000" cy="4286279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Как и во многих прочих местах, первые жилища на территории Египта представляли собой ямы, пещеры, различные навесы из шкур животных, сооружения с использованием плетёных конструкций. Позднее в дело стал использоваться кирпич, сушёный на солнце. Одним из крупнейших и древнейших поселений, где использовался кирпич, является поселение </a:t>
            </a:r>
            <a:r>
              <a:rPr lang="ru-RU" dirty="0" err="1" smtClean="0"/>
              <a:t>Меримде</a:t>
            </a:r>
            <a:r>
              <a:rPr lang="ru-RU" dirty="0" smtClean="0"/>
              <a:t> </a:t>
            </a:r>
            <a:r>
              <a:rPr lang="ru-RU" dirty="0" err="1" smtClean="0"/>
              <a:t>Бени-Салама</a:t>
            </a:r>
            <a:r>
              <a:rPr lang="ru-RU" dirty="0" smtClean="0"/>
              <a:t>, возникшее в </a:t>
            </a:r>
            <a:r>
              <a:rPr lang="ru-RU" dirty="0" err="1" smtClean="0"/>
              <a:t>Додинастический</a:t>
            </a:r>
            <a:r>
              <a:rPr lang="ru-RU" dirty="0" smtClean="0"/>
              <a:t> период. Жилища из такого кирпича были овальные, пол глинобитный, перекрытие делалось из тростника. Сооружения подобного типа сохранились и в дальнейшем — в период Раннего царства и позднее. Более состоятельные люди, например, жрецы могли позволить себе жильё из брёвен. Дворцы фараонов могли представлять собой внушительные сооружения из кирпича.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 flipH="1">
            <a:off x="-2143172" y="6429396"/>
            <a:ext cx="1857388" cy="64862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4282" y="1920085"/>
            <a:ext cx="8472518" cy="44348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ru-RU" dirty="0" smtClean="0"/>
              <a:t>О древнейших жилых постройках имеется довольно мало археологических сведений. Отчасти представление о жилище можно составить по описаниям в гомеровских поэмах. Жилище было тесно связано с земледелием; главной частью дома являлся двор. Также в комплекс дома могли входить сад, огород, баня, купальня. Отдельно выделялась женская половина (гинекей), которая могла располагаться на втором этаже.</a:t>
            </a:r>
          </a:p>
          <a:p>
            <a:r>
              <a:rPr lang="ru-RU" dirty="0" smtClean="0"/>
              <a:t>Городские жилища классического периода определялись планировочной структурой города. Деление на прямоугольные кварталы обуславливало и прямоугольную форму зданий, причём все здания зачастую имели схожий размер. В этот период складывается так называемый «</a:t>
            </a:r>
            <a:r>
              <a:rPr lang="ru-RU" dirty="0" err="1" smtClean="0"/>
              <a:t>пастадный</a:t>
            </a:r>
            <a:r>
              <a:rPr lang="ru-RU" dirty="0" smtClean="0"/>
              <a:t>» тип жилого дома. В связи с жарким климатом основные помещения располагались на северной стороне дома. Окна и двери помещений выходили во внутренний дворик, там же находилась и лестница на второй этаж. Помещения делились функционально: </a:t>
            </a:r>
            <a:r>
              <a:rPr lang="ru-RU" dirty="0" err="1" smtClean="0"/>
              <a:t>андрон</a:t>
            </a:r>
            <a:r>
              <a:rPr lang="ru-RU" dirty="0" smtClean="0"/>
              <a:t> (мужская комната) предназначался для пиров, </a:t>
            </a:r>
            <a:r>
              <a:rPr lang="ru-RU" dirty="0" err="1" smtClean="0"/>
              <a:t>ойкос</a:t>
            </a:r>
            <a:r>
              <a:rPr lang="ru-RU" dirty="0" smtClean="0"/>
              <a:t> (помещение с очагом) и пр. Здания складывались из необожжённого кирпича, перекрытия выполнялись деревянными, крыша делалась из черепицы или земляная.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Жилые сооружения Древней Греции.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Жилище на Руси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357298"/>
            <a:ext cx="4786314" cy="5715040"/>
          </a:xfrm>
        </p:spPr>
        <p:txBody>
          <a:bodyPr>
            <a:normAutofit fontScale="40000" lnSpcReduction="20000"/>
          </a:bodyPr>
          <a:lstStyle/>
          <a:p>
            <a:r>
              <a:rPr lang="ru-RU" sz="4000" dirty="0" smtClean="0"/>
              <a:t>Во времена Древней Руси происходит на фоне развития феодальных отношений преобразование родовых поселений в сёла с общинным укладом, что было вызвано переходом к ведению хозяйства одной семьёй. Жилища людей в этот период сохраняют свою форму, пришедшую из прошлых веков — это наземные либо частично заглублённые в землю дома. На севере главным материалом стен служат бревна, на юге же распространены каркасные конструкции с использованием глины. Дома были большей частью однокомнатные, месторасположение очага обычно определялось у задней стены, в выкопанных углублениях пола делались хозяйственные хранилища.</a:t>
            </a:r>
          </a:p>
          <a:p>
            <a:r>
              <a:rPr lang="ru-RU" sz="4000" dirty="0" smtClean="0"/>
              <a:t>В поселениях, где жили князья происходит дифференциация построек по своему назначению: выделяются церкви, отдельные помещения для слуг, сооружения для хранения пищевых запасов. Наиболее сложную структуру имело жилище князя — хоромы. Хоромы, как правило, представляли собой срубы, объединённые между собой, и имели трёхчленную структуру: сени, теплое жилое помещение, холодное хозяйственное помещение.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 flipH="1">
            <a:off x="5715008" y="1920085"/>
            <a:ext cx="7000924" cy="4434840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1248</TotalTime>
  <Words>193</Words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++++                  </vt:lpstr>
      <vt:lpstr>    История строительства                домов.</vt:lpstr>
      <vt:lpstr>Слайд 3</vt:lpstr>
      <vt:lpstr>Слайд 4</vt:lpstr>
      <vt:lpstr>Жилые сооружения Древнего Египта </vt:lpstr>
      <vt:lpstr>Жилые сооружения Древней Греции. </vt:lpstr>
      <vt:lpstr>Жилище на Руси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Дима</dc:creator>
  <cp:lastModifiedBy>Дима</cp:lastModifiedBy>
  <cp:revision>14</cp:revision>
  <dcterms:created xsi:type="dcterms:W3CDTF">2013-04-22T07:51:27Z</dcterms:created>
  <dcterms:modified xsi:type="dcterms:W3CDTF">2013-05-07T03:44:28Z</dcterms:modified>
</cp:coreProperties>
</file>