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60" r:id="rId2"/>
    <p:sldId id="267" r:id="rId3"/>
    <p:sldId id="261" r:id="rId4"/>
    <p:sldId id="262" r:id="rId5"/>
    <p:sldId id="258" r:id="rId6"/>
    <p:sldId id="263" r:id="rId7"/>
    <p:sldId id="264" r:id="rId8"/>
    <p:sldId id="266" r:id="rId9"/>
    <p:sldId id="269" r:id="rId10"/>
    <p:sldId id="270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3C0D-7335-44E2-889F-ED5D8A753F3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AEA2E-AB7B-4142-8C57-B8BD4BA253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4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88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575BF-0529-4628-935F-7D490E8FF9A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60441E-EC71-4600-BCDB-964CB28D038E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3FE7EA-D64E-452B-B5B3-D56E427004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img_url=http%3A%2F%2Fimg1.liveinternet.ru%2Fimages%2Fattach%2Fc%2F1%2F59%2F913%2F59913535_levitan1.jpg&amp;uinfo=sw-1349-sh-609-fw-1124-fh-448-pd-1&amp;p=1&amp;text=%D0%BA%D0%B0%D1%80%D1%82%D0%B8%D0%BD%D1%8B%20%D0%A0%D0%BE%D1%81%D1%81%D0%B8%D0%B8&amp;noreask=1&amp;pos=35&amp;rpt=simage&amp;lr=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wiz&amp;img_url=http%3A%2F%2Fwww.territa.ru%2F_ph%2F957%2F2%2F321392329.jpg&amp;uinfo=sw-1349-sh-609-fw-1124-fh-448-pd-1&amp;p=2&amp;text=%D0%BA%D0%B0%D1%80%D1%82%D0%B8%D0%BD%D1%8B%20%D0%A0%D0%BE%D1%81%D1%81%D0%B8%D0%B8&amp;noreask=1&amp;pos=83&amp;rpt=simage&amp;lr=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img_url=http%3A%2F%2Fimg1.liveinternet.ru%2Fimages%2Fattach%2Fb%2F3%2F25%2F789%2F25789874_dom.jpg&amp;uinfo=sw-1349-sh-609-fw-1124-fh-448-pd-1&amp;p=2&amp;text=%D0%BA%D0%B0%D1%80%D1%82%D0%B8%D0%BD%D1%8B%20%20%D0%9A%D0%BE%D0%BC%D0%B8%20%D0%BA%D1%80%D0%B0%D0%B9%20%D0%B8%20%D0%BF%D1%80%D0%B8%D1%80%D0%BE%D0%B4%D0%B0&amp;noreask=1&amp;pos=83&amp;rpt=simage&amp;lr=2" TargetMode="External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images.yandex.ru/yandsearch?source=wiz&amp;text=%D0%BA%D0%B0%D1%80%D1%82%D0%B8%D0%BD%D1%8B%20%20%D0%9A%D0%BE%D0%BC%D0%B8%20%D0%BA%D1%80%D0%B0%D0%B9%20%D0%B8%20%D0%BF%D1%80%D0%B8%D1%80%D0%BE%D0%B4%D0%B0&amp;noreask=1&amp;img_url=http%3A%2F%2Fimg-fotki.yandex.ru%2Fget%2F4402%2Fsir-dgen.18b%2F0_5c5b2_c73b80ad_XL&amp;pos=11&amp;rpt=simage&amp;lr=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img_url=http%3A%2F%2Fimg13.nnm.ru%2Fimagez%2Fgallery%2Fb%2Fd%2F9%2F1%2F7%2Fbd9174588c9b33ca1a19dcb1443feac8.jpg&amp;uinfo=sw-1349-sh-609-fw-1124-fh-448-pd-1&amp;p=1&amp;text=%D0%BA%D0%B0%D1%80%D1%82%D0%B8%D0%BD%D1%8B%20%20%D0%9A%D0%BE%D0%BC%D0%B8%20%D0%BA%D1%80%D0%B0%D0%B9%20%D0%B8%20%D0%BF%D1%80%D0%B8%D1%80%D0%BE%D0%B4%D0%B0&amp;noreask=1&amp;pos=51&amp;rpt=simage&amp;lr=2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source=wiz&amp;text=%D0%BA%D0%B0%D1%80%D1%82%D0%B8%D0%BD%D1%8B%20%20%D0%9A%D0%BE%D0%BC%D0%B8%20%D0%BA%D1%80%D0%B0%D0%B9%20%D0%B8%20%D0%BF%D1%80%D0%B8%D1%80%D0%BE%D0%B4%D0%B0&amp;noreask=1&amp;img_url=http%3A%2F%2Fwww.eco11.ru%2Fimg%2Falboms%2Feco11_photo_20110329110649.jpg&amp;pos=19&amp;rpt=simage&amp;lr=2" TargetMode="External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Стихи о Родине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764704"/>
            <a:ext cx="3812232" cy="5040560"/>
          </a:xfrm>
        </p:spPr>
        <p:txBody>
          <a:bodyPr>
            <a:normAutofit fontScale="55000" lnSpcReduction="20000"/>
          </a:bodyPr>
          <a:lstStyle/>
          <a:p>
            <a:r>
              <a:rPr lang="ru-RU" sz="3400" dirty="0" smtClean="0"/>
              <a:t>Что мы Родиной зовём?</a:t>
            </a:r>
            <a:br>
              <a:rPr lang="ru-RU" sz="3400" dirty="0" smtClean="0"/>
            </a:br>
            <a:r>
              <a:rPr lang="ru-RU" sz="3400" dirty="0" smtClean="0"/>
              <a:t>Дом, где мы с тобой живём,</a:t>
            </a:r>
            <a:br>
              <a:rPr lang="ru-RU" sz="3400" dirty="0" smtClean="0"/>
            </a:br>
            <a:r>
              <a:rPr lang="ru-RU" sz="3400" dirty="0" smtClean="0"/>
              <a:t>И берёзки, вдоль которых</a:t>
            </a:r>
            <a:br>
              <a:rPr lang="ru-RU" sz="3400" dirty="0" smtClean="0"/>
            </a:br>
            <a:r>
              <a:rPr lang="ru-RU" sz="3400" dirty="0" smtClean="0"/>
              <a:t>Рядом с мамой мы идём.</a:t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Что мы Родиной зовём?</a:t>
            </a:r>
            <a:br>
              <a:rPr lang="ru-RU" sz="3400" dirty="0" smtClean="0"/>
            </a:br>
            <a:r>
              <a:rPr lang="ru-RU" sz="3400" dirty="0" smtClean="0"/>
              <a:t>Поле с тонким колоском,</a:t>
            </a:r>
            <a:br>
              <a:rPr lang="ru-RU" sz="3400" dirty="0" smtClean="0"/>
            </a:br>
            <a:r>
              <a:rPr lang="ru-RU" sz="3400" dirty="0" smtClean="0"/>
              <a:t>Наши праздники и песни,</a:t>
            </a:r>
            <a:br>
              <a:rPr lang="ru-RU" sz="3400" dirty="0" smtClean="0"/>
            </a:br>
            <a:r>
              <a:rPr lang="ru-RU" sz="3400" dirty="0" smtClean="0"/>
              <a:t>Тёплый вечер за окном.</a:t>
            </a:r>
            <a:br>
              <a:rPr lang="ru-RU" sz="3400" dirty="0" smtClean="0"/>
            </a:b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Что мы Родиной зовём?</a:t>
            </a:r>
            <a:br>
              <a:rPr lang="ru-RU" sz="3400" dirty="0" smtClean="0"/>
            </a:br>
            <a:r>
              <a:rPr lang="ru-RU" sz="3400" dirty="0" smtClean="0"/>
              <a:t>Всё, что в сердце бережём,</a:t>
            </a:r>
            <a:br>
              <a:rPr lang="ru-RU" sz="3400" dirty="0" smtClean="0"/>
            </a:br>
            <a:r>
              <a:rPr lang="ru-RU" sz="3400" dirty="0" smtClean="0"/>
              <a:t>И под небом синим-синим</a:t>
            </a:r>
            <a:br>
              <a:rPr lang="ru-RU" sz="3400" dirty="0" smtClean="0"/>
            </a:br>
            <a:r>
              <a:rPr lang="ru-RU" sz="3400" dirty="0" smtClean="0"/>
              <a:t>Флаг России над Кремлём.</a:t>
            </a:r>
            <a:br>
              <a:rPr lang="ru-RU" sz="3400" dirty="0" smtClean="0"/>
            </a:br>
            <a:r>
              <a:rPr lang="ru-RU" sz="3400" dirty="0" smtClean="0"/>
              <a:t>(В. Степанов)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dirty="0" smtClean="0"/>
              <a:t>Если скажут слово «родина», </a:t>
            </a:r>
            <a:br>
              <a:rPr lang="ru-RU" sz="2900" dirty="0" smtClean="0"/>
            </a:br>
            <a:r>
              <a:rPr lang="ru-RU" sz="2900" dirty="0" smtClean="0"/>
              <a:t>Сразу в памяти встаёт </a:t>
            </a:r>
            <a:br>
              <a:rPr lang="ru-RU" sz="2900" dirty="0" smtClean="0"/>
            </a:br>
            <a:r>
              <a:rPr lang="ru-RU" sz="2900" dirty="0" smtClean="0"/>
              <a:t>Старый дом, в саду смородина, </a:t>
            </a:r>
            <a:br>
              <a:rPr lang="ru-RU" sz="2900" dirty="0" smtClean="0"/>
            </a:br>
            <a:r>
              <a:rPr lang="ru-RU" sz="2900" dirty="0" smtClean="0"/>
              <a:t>Толстый тополь у ворот,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У реки берёзка-скромница </a:t>
            </a:r>
            <a:br>
              <a:rPr lang="ru-RU" sz="2900" dirty="0" smtClean="0"/>
            </a:br>
            <a:r>
              <a:rPr lang="ru-RU" sz="2900" dirty="0" smtClean="0"/>
              <a:t>И ромашковый бугор... </a:t>
            </a:r>
            <a:br>
              <a:rPr lang="ru-RU" sz="2900" dirty="0" smtClean="0"/>
            </a:br>
            <a:r>
              <a:rPr lang="ru-RU" sz="2900" dirty="0" smtClean="0"/>
              <a:t>А другим, наверно, вспомнится </a:t>
            </a:r>
            <a:br>
              <a:rPr lang="ru-RU" sz="2900" dirty="0" smtClean="0"/>
            </a:br>
            <a:r>
              <a:rPr lang="ru-RU" sz="2900" dirty="0" smtClean="0"/>
              <a:t>Свой родной московский двор.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В лужах первые кораблики, </a:t>
            </a:r>
            <a:br>
              <a:rPr lang="ru-RU" sz="2900" dirty="0" smtClean="0"/>
            </a:br>
            <a:r>
              <a:rPr lang="ru-RU" sz="2900" dirty="0" smtClean="0"/>
              <a:t>Где недавно был каток, </a:t>
            </a:r>
            <a:br>
              <a:rPr lang="ru-RU" sz="2900" dirty="0" smtClean="0"/>
            </a:br>
            <a:r>
              <a:rPr lang="ru-RU" sz="2900" dirty="0" smtClean="0"/>
              <a:t>И большой соседней фабрики </a:t>
            </a:r>
            <a:br>
              <a:rPr lang="ru-RU" sz="2900" dirty="0" smtClean="0"/>
            </a:br>
            <a:r>
              <a:rPr lang="ru-RU" sz="2900" dirty="0" smtClean="0"/>
              <a:t>Громкий, радостный гудок.</a:t>
            </a:r>
          </a:p>
          <a:p>
            <a:pPr marL="0" indent="0">
              <a:buNone/>
            </a:pPr>
            <a:endParaRPr lang="ru-RU" sz="2900" dirty="0" smtClean="0"/>
          </a:p>
          <a:p>
            <a:pPr marL="0" indent="0">
              <a:buNone/>
            </a:pPr>
            <a:r>
              <a:rPr lang="ru-RU" sz="2900" dirty="0" smtClean="0"/>
              <a:t>Или степь от маков красная, </a:t>
            </a:r>
            <a:br>
              <a:rPr lang="ru-RU" sz="2900" dirty="0" smtClean="0"/>
            </a:br>
            <a:r>
              <a:rPr lang="ru-RU" sz="2900" dirty="0" smtClean="0"/>
              <a:t>Золотая целина... </a:t>
            </a:r>
            <a:br>
              <a:rPr lang="ru-RU" sz="2900" dirty="0" smtClean="0"/>
            </a:br>
            <a:r>
              <a:rPr lang="ru-RU" sz="2900" dirty="0" smtClean="0"/>
              <a:t>Родина бывает разная, </a:t>
            </a:r>
            <a:br>
              <a:rPr lang="ru-RU" sz="2900" dirty="0" smtClean="0"/>
            </a:br>
            <a:r>
              <a:rPr lang="ru-RU" sz="2900" dirty="0" smtClean="0"/>
              <a:t>Но у всех она одна!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(З. Александрова)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4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И.Левитан</a:t>
            </a:r>
            <a:r>
              <a:rPr lang="ru-RU" dirty="0" smtClean="0"/>
              <a:t> «Вечерний звон»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064896" cy="4608512"/>
          </a:xfrm>
        </p:spPr>
      </p:pic>
    </p:spTree>
    <p:extLst>
      <p:ext uri="{BB962C8B-B14F-4D97-AF65-F5344CB8AC3E}">
        <p14:creationId xmlns:p14="http://schemas.microsoft.com/office/powerpoint/2010/main" val="16058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77272"/>
            <a:ext cx="8183880" cy="159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91487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М.И.Глинка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 Чтобы красоту создать, надо самому быть чистым душой»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27491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Д.Д.Шостакович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«Любите и изучайте великое искусство музыки. Оно </a:t>
            </a:r>
            <a:r>
              <a:rPr lang="ru-RU" dirty="0" err="1" smtClean="0"/>
              <a:t>открое</a:t>
            </a:r>
            <a:r>
              <a:rPr lang="ru-RU" dirty="0" smtClean="0"/>
              <a:t> вам целый мир высоких чувств. Оно сделает вас духовно богаче, чище совершеннее. Благодаря музыке, вы найдете в себе новые, неведомые вам прежде силы и увидите жизнь в новых тонах и красках»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3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0-tub-ru.yandex.net/i?id=369029282-2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96044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5-tub-ru.yandex.net/i?id=9801251-0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3501008"/>
            <a:ext cx="438528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4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71287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«С чего начинается Родина»</a:t>
            </a:r>
          </a:p>
          <a:p>
            <a:r>
              <a:rPr lang="ru-RU" dirty="0" smtClean="0"/>
              <a:t>С чего начинается Родина?</a:t>
            </a:r>
            <a:br>
              <a:rPr lang="ru-RU" dirty="0" smtClean="0"/>
            </a:br>
            <a:r>
              <a:rPr lang="ru-RU" dirty="0" smtClean="0"/>
              <a:t>С картинки в твоем букваре,</a:t>
            </a:r>
            <a:br>
              <a:rPr lang="ru-RU" dirty="0" smtClean="0"/>
            </a:br>
            <a:r>
              <a:rPr lang="ru-RU" dirty="0" smtClean="0"/>
              <a:t>С хороших и верных товарищей,</a:t>
            </a:r>
            <a:br>
              <a:rPr lang="ru-RU" dirty="0" smtClean="0"/>
            </a:br>
            <a:r>
              <a:rPr lang="ru-RU" dirty="0" smtClean="0"/>
              <a:t>Живущих в соседнем дворе.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может, она начинается</a:t>
            </a:r>
            <a:br>
              <a:rPr lang="ru-RU" dirty="0" smtClean="0"/>
            </a:br>
            <a:r>
              <a:rPr lang="ru-RU" dirty="0" smtClean="0"/>
              <a:t>С той песни, что пела нам мать.</a:t>
            </a:r>
            <a:br>
              <a:rPr lang="ru-RU" dirty="0" smtClean="0"/>
            </a:br>
            <a:r>
              <a:rPr lang="ru-RU" dirty="0" smtClean="0"/>
              <a:t>С того, что в любых испытаниях</a:t>
            </a:r>
            <a:br>
              <a:rPr lang="ru-RU" dirty="0" smtClean="0"/>
            </a:br>
            <a:r>
              <a:rPr lang="ru-RU" dirty="0" smtClean="0"/>
              <a:t>У нас никому не отнять.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чего начинается Родина?</a:t>
            </a:r>
            <a:br>
              <a:rPr lang="ru-RU" dirty="0" smtClean="0"/>
            </a:br>
            <a:r>
              <a:rPr lang="ru-RU" dirty="0" smtClean="0"/>
              <a:t>С заветной скамьи у ворот.</a:t>
            </a:r>
            <a:br>
              <a:rPr lang="ru-RU" dirty="0" smtClean="0"/>
            </a:br>
            <a:r>
              <a:rPr lang="ru-RU" dirty="0" smtClean="0"/>
              <a:t>С той самой березки, что во поле,</a:t>
            </a:r>
            <a:br>
              <a:rPr lang="ru-RU" dirty="0" smtClean="0"/>
            </a:br>
            <a:r>
              <a:rPr lang="ru-RU" dirty="0" smtClean="0"/>
              <a:t>Под ветром склоняясь, растет.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может, она начинается</a:t>
            </a:r>
            <a:br>
              <a:rPr lang="ru-RU" dirty="0" smtClean="0"/>
            </a:br>
            <a:r>
              <a:rPr lang="ru-RU" dirty="0" smtClean="0"/>
              <a:t>С весенней запевки скворца</a:t>
            </a:r>
            <a:br>
              <a:rPr lang="ru-RU" dirty="0" smtClean="0"/>
            </a:br>
            <a:r>
              <a:rPr lang="ru-RU" dirty="0" smtClean="0"/>
              <a:t>И с этой дороги проселочной,</a:t>
            </a:r>
            <a:br>
              <a:rPr lang="ru-RU" dirty="0" smtClean="0"/>
            </a:br>
            <a:r>
              <a:rPr lang="ru-RU" dirty="0" smtClean="0"/>
              <a:t>Которой не видно конца.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Стихи М. </a:t>
            </a:r>
            <a:r>
              <a:rPr lang="ru-RU" dirty="0" err="1" smtClean="0"/>
              <a:t>Матусовского</a:t>
            </a:r>
            <a:r>
              <a:rPr lang="ru-RU" dirty="0" smtClean="0"/>
              <a:t>    </a:t>
            </a:r>
            <a:r>
              <a:rPr lang="ru-RU" dirty="0" err="1"/>
              <a:t>М</a:t>
            </a:r>
            <a:r>
              <a:rPr lang="ru-RU" dirty="0" err="1" smtClean="0"/>
              <a:t>уз.В.Баснера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8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4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hail-ivanovich-glinka_9334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3" y="49213"/>
            <a:ext cx="2760662" cy="3175000"/>
          </a:xfrm>
          <a:prstGeom prst="rect">
            <a:avLst/>
          </a:prstGeom>
          <a:noFill/>
        </p:spPr>
      </p:pic>
      <p:sp>
        <p:nvSpPr>
          <p:cNvPr id="77826" name="TextBox 7"/>
          <p:cNvSpPr txBox="1">
            <a:spLocks noChangeArrowheads="1"/>
          </p:cNvSpPr>
          <p:nvPr/>
        </p:nvSpPr>
        <p:spPr bwMode="auto">
          <a:xfrm>
            <a:off x="3608388" y="928688"/>
            <a:ext cx="4913312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Comic Sans MS" pitchFamily="66" charset="0"/>
              </a:rPr>
              <a:t>МИХАИЛ ИВАНОВИЧ </a:t>
            </a:r>
          </a:p>
          <a:p>
            <a:pPr algn="ctr"/>
            <a:r>
              <a:rPr lang="ru-RU" sz="2800">
                <a:solidFill>
                  <a:srgbClr val="C00000"/>
                </a:solidFill>
                <a:latin typeface="Comic Sans MS" pitchFamily="66" charset="0"/>
              </a:rPr>
              <a:t>ГЛИНКА </a:t>
            </a:r>
          </a:p>
          <a:p>
            <a:pPr algn="ctr"/>
            <a:r>
              <a:rPr lang="ru-RU" sz="2800">
                <a:solidFill>
                  <a:srgbClr val="C00000"/>
                </a:solidFill>
                <a:latin typeface="Comic Sans MS" pitchFamily="66" charset="0"/>
              </a:rPr>
              <a:t>(1804-1857)</a:t>
            </a:r>
          </a:p>
          <a:p>
            <a:pPr algn="ctr"/>
            <a:endParaRPr lang="ru-RU">
              <a:latin typeface="Constantia" pitchFamily="18" charset="0"/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214313" y="3357563"/>
            <a:ext cx="8786812" cy="335756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 лице М.И.Глинки русская музыкальная культура впервые выдвинула композитора мирового значения. Он считается родоначальником национальной русской музыки. Опираясь на многовековые традиции русской народной и профессиональной музыки, Глинка завершил процесс формирования национальной композиторской школы, завоевавшей в XIX в. одно из ведущих мест в европейской культуре, стал первым русским композитором-классиком.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98432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ob\Desktop\Новая папка (2)\0005-005-Narodnye-isto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4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55" y="185705"/>
            <a:ext cx="8472518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композиторы:</a:t>
            </a:r>
            <a:endParaRPr lang="ru-RU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Глинка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1571612"/>
            <a:ext cx="1989911" cy="2214578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Бородин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3071810"/>
            <a:ext cx="1771650" cy="1971675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Мусоргский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40" y="1714488"/>
            <a:ext cx="1771650" cy="1971675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Рахманинов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9124" y="3071810"/>
            <a:ext cx="1771650" cy="1971675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Чайковский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7884" y="1643050"/>
            <a:ext cx="1771650" cy="1971675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Прокофьев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00364" y="4643446"/>
            <a:ext cx="1771650" cy="1971675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Балакирев.bmp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282" y="4500570"/>
            <a:ext cx="1771650" cy="1971675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 descr="Шостакович.bmp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86446" y="4643446"/>
            <a:ext cx="1771650" cy="1971675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Рисунок 11" descr="Цезарь Кюи.bmp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72330" y="2928934"/>
            <a:ext cx="1771650" cy="1971675"/>
          </a:xfrm>
          <a:prstGeom prst="rect">
            <a:avLst/>
          </a:prstGeom>
          <a:ln w="190500" cap="sq">
            <a:solidFill>
              <a:schemeClr val="bg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Прямоугольник 12"/>
          <p:cNvSpPr/>
          <p:nvPr/>
        </p:nvSpPr>
        <p:spPr>
          <a:xfrm>
            <a:off x="357158" y="3286124"/>
            <a:ext cx="11032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Глинка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6000768"/>
            <a:ext cx="16177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Балакирев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4572008"/>
            <a:ext cx="135787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Бородин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3214686"/>
            <a:ext cx="174419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Мусоргский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71802" y="6143644"/>
            <a:ext cx="17041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Прокофьев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9124" y="4643446"/>
            <a:ext cx="18129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Рахманинов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29322" y="3143248"/>
            <a:ext cx="174579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Чайковский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86446" y="6215082"/>
            <a:ext cx="18161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Шостакович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29586" y="4357694"/>
            <a:ext cx="7377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Кюи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0833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4-tub-ru.yandex.net/i?id=438398859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053"/>
            <a:ext cx="4464496" cy="303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2-tub-ru.yandex.net/i?id=72945712-4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3" y="3501008"/>
            <a:ext cx="3968893" cy="297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5-tub-ru.yandex.net/i?id=78152551-5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482" y="3501008"/>
            <a:ext cx="4464006" cy="297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7-tub-ru.yandex.net/i?id=319857580-03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3" y="105053"/>
            <a:ext cx="4061453" cy="303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9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14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164</Words>
  <Application>Microsoft Office PowerPoint</Application>
  <PresentationFormat>Экран (4:3)</PresentationFormat>
  <Paragraphs>34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Стихи о Родине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Русские композиторы:</vt:lpstr>
      <vt:lpstr>Презентация PowerPoint</vt:lpstr>
      <vt:lpstr>Презентация PowerPoint</vt:lpstr>
      <vt:lpstr>И.Левитан «Вечерний звон»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 о Родине</dc:title>
  <dc:creator>Bob</dc:creator>
  <cp:lastModifiedBy>Bob</cp:lastModifiedBy>
  <cp:revision>7</cp:revision>
  <dcterms:created xsi:type="dcterms:W3CDTF">2013-09-29T11:48:05Z</dcterms:created>
  <dcterms:modified xsi:type="dcterms:W3CDTF">2013-09-29T13:22:13Z</dcterms:modified>
</cp:coreProperties>
</file>