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78" r:id="rId6"/>
    <p:sldId id="262" r:id="rId7"/>
    <p:sldId id="271" r:id="rId8"/>
    <p:sldId id="280" r:id="rId9"/>
    <p:sldId id="279" r:id="rId10"/>
    <p:sldId id="273" r:id="rId11"/>
    <p:sldId id="274" r:id="rId12"/>
    <p:sldId id="275" r:id="rId13"/>
    <p:sldId id="276" r:id="rId14"/>
    <p:sldId id="277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4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BD93F7-FE06-4FD0-A1DE-2B2BDE642A7B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D8ECAE-139A-434E-8FEC-F659F04315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BD93F7-FE06-4FD0-A1DE-2B2BDE642A7B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D8ECAE-139A-434E-8FEC-F659F0431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BD93F7-FE06-4FD0-A1DE-2B2BDE642A7B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D8ECAE-139A-434E-8FEC-F659F0431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BD93F7-FE06-4FD0-A1DE-2B2BDE642A7B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D8ECAE-139A-434E-8FEC-F659F0431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BD93F7-FE06-4FD0-A1DE-2B2BDE642A7B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D8ECAE-139A-434E-8FEC-F659F04315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BD93F7-FE06-4FD0-A1DE-2B2BDE642A7B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D8ECAE-139A-434E-8FEC-F659F0431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BD93F7-FE06-4FD0-A1DE-2B2BDE642A7B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D8ECAE-139A-434E-8FEC-F659F0431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BD93F7-FE06-4FD0-A1DE-2B2BDE642A7B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D8ECAE-139A-434E-8FEC-F659F0431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BD93F7-FE06-4FD0-A1DE-2B2BDE642A7B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D8ECAE-139A-434E-8FEC-F659F04315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BD93F7-FE06-4FD0-A1DE-2B2BDE642A7B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D8ECAE-139A-434E-8FEC-F659F04315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BD93F7-FE06-4FD0-A1DE-2B2BDE642A7B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D8ECAE-139A-434E-8FEC-F659F04315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5BD93F7-FE06-4FD0-A1DE-2B2BDE642A7B}" type="datetimeFigureOut">
              <a:rPr lang="ru-RU" smtClean="0"/>
              <a:pPr/>
              <a:t>19.07.2014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0D8ECAE-139A-434E-8FEC-F659F04315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640606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 КАРНАВАЛАХ</a:t>
            </a:r>
            <a:endParaRPr lang="ru-RU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4500570"/>
            <a:ext cx="3838572" cy="1357322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Выполнила:</a:t>
            </a:r>
          </a:p>
          <a:p>
            <a:r>
              <a:rPr lang="ru-RU" sz="2000" dirty="0" smtClean="0"/>
              <a:t> учитель музыки МБОУ гимназии№53</a:t>
            </a:r>
          </a:p>
          <a:p>
            <a:r>
              <a:rPr lang="ru-RU" sz="2000" dirty="0" smtClean="0"/>
              <a:t> г. Нижнего Новгорода </a:t>
            </a:r>
          </a:p>
          <a:p>
            <a:r>
              <a:rPr lang="ru-RU" sz="2000" dirty="0" smtClean="0"/>
              <a:t>Шишкина Светлана Викторовна</a:t>
            </a:r>
            <a:endParaRPr lang="ru-RU" sz="2000" dirty="0"/>
          </a:p>
        </p:txBody>
      </p:sp>
      <p:pic>
        <p:nvPicPr>
          <p:cNvPr id="5" name="Picture 2" descr="D:\Users\Антон\Desktop\карнавал\venezia_carnevale.jpg"/>
          <p:cNvPicPr>
            <a:picLocks noChangeAspect="1" noChangeArrowheads="1"/>
          </p:cNvPicPr>
          <p:nvPr/>
        </p:nvPicPr>
        <p:blipFill>
          <a:blip r:embed="rId2"/>
          <a:srcRect b="285"/>
          <a:stretch>
            <a:fillRect/>
          </a:stretch>
        </p:blipFill>
        <p:spPr bwMode="auto">
          <a:xfrm>
            <a:off x="3071802" y="357166"/>
            <a:ext cx="3500462" cy="2617655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Р. Шуман. «Карнавал»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857364"/>
            <a:ext cx="450059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Нехорошо смеяться над грустным человеком. Но удержаться от смеха трудно — уж очень неуклюж этот человек. Вот он бродит среди толпы и каждую минуту на что-то натыкается, падает. Он унылый и какой-то ленивый... Это Пьеро. Бродит среди веселых гостей, скучает… Казалось бы, ему здесь и быть не хочется. А ведь ни один карнавал без него не обходится.</a:t>
            </a:r>
            <a:br>
              <a:rPr lang="ru-RU" dirty="0" smtClean="0"/>
            </a:br>
            <a:r>
              <a:rPr lang="ru-RU" dirty="0" smtClean="0"/>
              <a:t>Ну, а там, где Пьеро, там ищи и его обязательных спутников Арлекина и Коломбину. Они существуют в Италии с незапамятных времен. Это традиционные героя веселых народных итальянских комедий. Такие комедии называются «комедии масок», или еще «комедии </a:t>
            </a:r>
            <a:r>
              <a:rPr lang="ru-RU" dirty="0" err="1" smtClean="0"/>
              <a:t>дель</a:t>
            </a:r>
            <a:r>
              <a:rPr lang="ru-RU" dirty="0" smtClean="0"/>
              <a:t> арте».</a:t>
            </a:r>
            <a:endParaRPr lang="ru-RU" dirty="0"/>
          </a:p>
        </p:txBody>
      </p:sp>
      <p:pic>
        <p:nvPicPr>
          <p:cNvPr id="29700" name="Picture 4" descr="http://www.artlib.ru/objects/gallery_597/artlib_gallery-298965-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714620"/>
            <a:ext cx="3208712" cy="2224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Живая, легкая и чуть поддразнивающая музыка. Вот он, насмешник и весельчак Арлекин! Так и видишь перед собой эту изящную фигурку в пестром трико. Сквозь прорези маски блестят лукавые живые глаза. Этот не станет спотыкаться на каждом шагу. Слышите, как озорно взлетает музыка… несколько легких шагов — и взлет, прыжок. Еще, еще… Только что был здесь, и вот его уже нет.</a:t>
            </a:r>
            <a:endParaRPr lang="ru-RU" sz="2000" dirty="0"/>
          </a:p>
        </p:txBody>
      </p:sp>
      <p:pic>
        <p:nvPicPr>
          <p:cNvPr id="31746" name="Picture 2" descr="http://hiero.ru/pict/f36/21142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357430"/>
            <a:ext cx="2423520" cy="421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21429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А где же</a:t>
            </a:r>
            <a: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Коломбина</a:t>
            </a:r>
            <a:r>
              <a:rPr lang="ru-RU" sz="2700" dirty="0" smtClean="0"/>
              <a:t>? О, эту хитрую кокетку не так-то просто найти. Нежная, мечтательная музыка… Познакомьтесь, пожалуйста.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2" name="Picture 2" descr="http://uploads5.wikipaintings.org/images/konstantin-somov/design-of-costume-of-columbine-for-anna-pavlova-in-harlequina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643050"/>
            <a:ext cx="3442335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«Песня зайца и волка на карнавале»</a:t>
            </a:r>
            <a:endParaRPr lang="ru-RU" dirty="0"/>
          </a:p>
        </p:txBody>
      </p:sp>
      <p:pic>
        <p:nvPicPr>
          <p:cNvPr id="32770" name="Picture 2" descr="C:\Documents and Settings\Admin\Мои документы\Загрузки\6kQ0rsF5sMQ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14488"/>
            <a:ext cx="5929354" cy="448701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"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Песня зайца и волка на карнавале" из м/</a:t>
            </a:r>
            <a:r>
              <a:rPr lang="ru-RU" sz="3600" b="1" dirty="0" err="1" smtClean="0">
                <a:solidFill>
                  <a:schemeClr val="bg2">
                    <a:lumMod val="50000"/>
                  </a:schemeClr>
                </a:solidFill>
              </a:rPr>
              <a:t>ф</a:t>
            </a:r>
            <a:r>
              <a:rPr lang="ru-RU" sz="3600" b="1" smtClean="0">
                <a:solidFill>
                  <a:schemeClr val="bg2">
                    <a:lumMod val="50000"/>
                  </a:schemeClr>
                </a:solidFill>
              </a:rPr>
              <a:t> «Ну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3600" b="1" smtClean="0">
                <a:solidFill>
                  <a:schemeClr val="bg2">
                    <a:lumMod val="50000"/>
                  </a:schemeClr>
                </a:solidFill>
              </a:rPr>
              <a:t>погоди!»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000100" y="1524000"/>
            <a:ext cx="4143404" cy="46634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Расскажи, Снегурочка, где была, </a:t>
            </a:r>
          </a:p>
          <a:p>
            <a:pPr>
              <a:buNone/>
            </a:pPr>
            <a:r>
              <a:rPr lang="ru-RU" sz="2000" dirty="0" smtClean="0"/>
              <a:t>Расскажи-ка, милая, как дела.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За тобою бегала, Дед Мороз,</a:t>
            </a:r>
          </a:p>
          <a:p>
            <a:pPr>
              <a:buNone/>
            </a:pPr>
            <a:r>
              <a:rPr lang="ru-RU" sz="2000" dirty="0" smtClean="0"/>
              <a:t>Пролила немало я горьких слёз. </a:t>
            </a:r>
            <a:br>
              <a:rPr lang="ru-RU" sz="2000" dirty="0" smtClean="0"/>
            </a:b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А ну-ка, давай-ка, плясать выходи. </a:t>
            </a:r>
          </a:p>
          <a:p>
            <a:pPr>
              <a:buNone/>
            </a:pPr>
            <a:r>
              <a:rPr lang="ru-RU" sz="2000" dirty="0" err="1" smtClean="0"/>
              <a:t>Hет</a:t>
            </a:r>
            <a:r>
              <a:rPr lang="ru-RU" sz="2000" dirty="0" smtClean="0"/>
              <a:t>, Дед Мороз, нет, Дед Мороз, </a:t>
            </a:r>
          </a:p>
          <a:p>
            <a:pPr>
              <a:buNone/>
            </a:pPr>
            <a:r>
              <a:rPr lang="ru-RU" sz="2000" dirty="0" err="1" smtClean="0"/>
              <a:t>Hет</a:t>
            </a:r>
            <a:r>
              <a:rPr lang="ru-RU" sz="2000" dirty="0" smtClean="0"/>
              <a:t>, Дед Мороз, погоди.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endParaRPr lang="ru-RU" sz="20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143504" y="1524000"/>
            <a:ext cx="3790184" cy="46634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Ждёт моих подарочков ребятня</a:t>
            </a:r>
          </a:p>
          <a:p>
            <a:pPr>
              <a:buNone/>
            </a:pPr>
            <a:r>
              <a:rPr lang="ru-RU" sz="2000" dirty="0" smtClean="0"/>
              <a:t>И тебе достанется от меня. </a:t>
            </a:r>
          </a:p>
          <a:p>
            <a:pPr>
              <a:buNone/>
            </a:pPr>
            <a:r>
              <a:rPr lang="ru-RU" sz="2000" dirty="0" err="1" smtClean="0"/>
              <a:t>Hаконец</a:t>
            </a:r>
            <a:r>
              <a:rPr lang="ru-RU" sz="2000" dirty="0" smtClean="0"/>
              <a:t>, сбываются все мечты, </a:t>
            </a:r>
          </a:p>
          <a:p>
            <a:pPr>
              <a:buNone/>
            </a:pPr>
            <a:r>
              <a:rPr lang="ru-RU" sz="2000" dirty="0" smtClean="0"/>
              <a:t>Лучший мой подарочек это ты.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А ну-ка, давай-ка, плясать выходи. </a:t>
            </a:r>
          </a:p>
          <a:p>
            <a:pPr>
              <a:buNone/>
            </a:pPr>
            <a:r>
              <a:rPr lang="ru-RU" sz="2000" dirty="0" err="1" smtClean="0"/>
              <a:t>Hет</a:t>
            </a:r>
            <a:r>
              <a:rPr lang="ru-RU" sz="2000" dirty="0" smtClean="0"/>
              <a:t>, Дед Мороз, нет, Дед Мороз,</a:t>
            </a:r>
          </a:p>
          <a:p>
            <a:pPr>
              <a:buNone/>
            </a:pPr>
            <a:r>
              <a:rPr lang="ru-RU" sz="2000" dirty="0" err="1" smtClean="0"/>
              <a:t>Hет</a:t>
            </a:r>
            <a:r>
              <a:rPr lang="ru-RU" sz="2000" dirty="0" smtClean="0"/>
              <a:t>, Дед Мороз, погоди. </a:t>
            </a:r>
            <a:br>
              <a:rPr lang="ru-RU" sz="2000" dirty="0" smtClean="0"/>
            </a:br>
            <a:endParaRPr lang="ru-RU" sz="2000" dirty="0" smtClean="0"/>
          </a:p>
          <a:p>
            <a:pPr>
              <a:buNone/>
            </a:pPr>
            <a:r>
              <a:rPr lang="ru-RU" sz="2000" dirty="0" err="1" smtClean="0"/>
              <a:t>Hу</a:t>
            </a:r>
            <a:r>
              <a:rPr lang="ru-RU" sz="2000" dirty="0" smtClean="0"/>
              <a:t>, Дед Мороз, ну, Дед Мороз, </a:t>
            </a:r>
            <a:br>
              <a:rPr lang="ru-RU" sz="2000" dirty="0" smtClean="0"/>
            </a:br>
            <a:endParaRPr lang="ru-RU" sz="2000" dirty="0" smtClean="0"/>
          </a:p>
          <a:p>
            <a:pPr>
              <a:buNone/>
            </a:pPr>
            <a:r>
              <a:rPr lang="ru-RU" sz="2000" dirty="0" err="1" smtClean="0"/>
              <a:t>Hу</a:t>
            </a:r>
            <a:r>
              <a:rPr lang="ru-RU" sz="2000" dirty="0" smtClean="0"/>
              <a:t>, Дед Мороз, погоди!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СПАСИБО ЗА УРОК!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 НОВОЙ ВСТРЕЧИ!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136" y="2000240"/>
            <a:ext cx="4086822" cy="392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karnavalmasok.ru/uploads/images/S_Rosa_scene_del_carnevale1_3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8534" y="3306776"/>
            <a:ext cx="3355466" cy="355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/>
                <a:latin typeface="Georgia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effectLst/>
                <a:latin typeface="Georgia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effectLst/>
                <a:latin typeface="Georgia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effectLst/>
                <a:latin typeface="Georgia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effectLst/>
                <a:latin typeface="Georgia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effectLst/>
                <a:latin typeface="Georgia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effectLst/>
                <a:latin typeface="Georgia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effectLst/>
                <a:latin typeface="Georgia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effectLst/>
                <a:latin typeface="Georgia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effectLst/>
                <a:latin typeface="Georgia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effectLst/>
                <a:latin typeface="Georgia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effectLst/>
                <a:latin typeface="Georgia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effectLst/>
                <a:latin typeface="Georgia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effectLst/>
                <a:latin typeface="Georgia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effectLst/>
                <a:latin typeface="Georgia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effectLst/>
                <a:latin typeface="Georgia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Карнавал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 - это музыка и танцы в ярких костюмах и масках. Праздник, связанный с переодеваниями, маскарадами и красочными шествиями, сопровождается массовыми народными гуляньями с уличными шествиями и театрализованными представлениями. В романских странах Западной Европы весенний народный праздник, сопровождающийся маскировкой и мимическими играми (соответствующий русской масленице).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Считается, что карнавальные маски и костюмы отпугивают злых духов на целый год.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Одежда для карнавалов – это настоящие произведения искусств, кто-то покупает готовые, а кто-то шьет их самостоятельно.</a:t>
            </a:r>
            <a:endParaRPr lang="ru-RU" sz="2800" dirty="0"/>
          </a:p>
        </p:txBody>
      </p:sp>
      <p:pic>
        <p:nvPicPr>
          <p:cNvPr id="5" name="Picture 2" descr="D:\Users\Антон\Desktop\карнавал\carnav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43050"/>
            <a:ext cx="6286543" cy="47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2976" y="0"/>
            <a:ext cx="800102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Однако карнавал не является исключительно венецианской или бразильской традицией. Подобные костюмированные действа происходят во многих странах мира. Карнавалы проводятся в Ницце на Лазурном берегу, в Кадисе на юге Испании, в Венгрии, на бургундских землях Нидерландов,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Лимбурга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и Северного Брабанта. А немцы готовятся к карнавалу со  «звериной серьезностью»: в 11 часов 11-го дня 11-го месяца в Майнце, Дюссельдорфе, Кельне и Бонне создаются карнавальные комитеты.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&amp;kcy;&amp;acy;&amp;rcy;&amp;ncy;&amp;acy;&amp;vcy;&amp;acy;&amp;l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143248"/>
            <a:ext cx="4419600" cy="30289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3" y="6198990"/>
            <a:ext cx="89297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Карнавал в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Доминикане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i="1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Карнавал в живописи</a:t>
            </a:r>
            <a:endParaRPr lang="ru-RU" dirty="0"/>
          </a:p>
        </p:txBody>
      </p:sp>
      <p:pic>
        <p:nvPicPr>
          <p:cNvPr id="3" name="Picture 2" descr="C:\Documents and Settings\Admin\Мои документы\Загрузки\44896909_lek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714488"/>
            <a:ext cx="4352925" cy="4667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320"/>
            <a:ext cx="9001188" cy="940102"/>
          </a:xfrm>
        </p:spPr>
        <p:txBody>
          <a:bodyPr>
            <a:normAutofit fontScale="90000"/>
          </a:bodyPr>
          <a:lstStyle/>
          <a:p>
            <a:r>
              <a:rPr lang="en-US" sz="2200" i="1" dirty="0" smtClean="0"/>
              <a:t/>
            </a:r>
            <a:br>
              <a:rPr lang="en-US" sz="2200" i="1" dirty="0" smtClean="0"/>
            </a:br>
            <a:r>
              <a:rPr lang="en-US" sz="2200" i="1" dirty="0" smtClean="0"/>
              <a:t/>
            </a:r>
            <a:br>
              <a:rPr lang="en-US" sz="2200" i="1" dirty="0" smtClean="0"/>
            </a:br>
            <a:r>
              <a:rPr lang="en-US" sz="2200" i="1" dirty="0" smtClean="0"/>
              <a:t/>
            </a:r>
            <a:br>
              <a:rPr lang="en-US" sz="2200" i="1" dirty="0" smtClean="0"/>
            </a:br>
            <a:r>
              <a:rPr lang="en-US" sz="2200" i="1" dirty="0" smtClean="0"/>
              <a:t/>
            </a:r>
            <a:br>
              <a:rPr lang="en-US" sz="2200" i="1" dirty="0" smtClean="0"/>
            </a:br>
            <a:r>
              <a:rPr lang="ru-RU" sz="2200" i="1" dirty="0" smtClean="0"/>
              <a:t> Джованни</a:t>
            </a:r>
            <a:r>
              <a:rPr lang="en-US" sz="2200" i="1" dirty="0" smtClean="0"/>
              <a:t> </a:t>
            </a:r>
            <a:r>
              <a:rPr lang="ru-RU" sz="2200" i="1" dirty="0" err="1" smtClean="0"/>
              <a:t>Доменико</a:t>
            </a:r>
            <a:r>
              <a:rPr lang="ru-RU" sz="2200" i="1" dirty="0" smtClean="0"/>
              <a:t> Тьеполо,                                                                                                       </a:t>
            </a:r>
            <a:br>
              <a:rPr lang="ru-RU" sz="2200" i="1" dirty="0" smtClean="0"/>
            </a:br>
            <a:r>
              <a:rPr lang="ru-RU" sz="2200" i="1" dirty="0" smtClean="0"/>
              <a:t>«</a:t>
            </a:r>
            <a:r>
              <a:rPr lang="ru-RU" sz="2200" b="1" i="1" dirty="0" smtClean="0"/>
              <a:t>Сцена карнавала» или  «Менуэт»</a:t>
            </a:r>
            <a:r>
              <a:rPr lang="ru-RU" sz="2200" i="1" dirty="0" smtClean="0"/>
              <a:t>                                                                                                </a:t>
            </a:r>
            <a:br>
              <a:rPr lang="ru-RU" sz="2200" i="1" dirty="0" smtClean="0"/>
            </a:br>
            <a:r>
              <a:rPr lang="ru-RU" sz="2200" i="1" dirty="0" smtClean="0"/>
              <a:t>Венеция, </a:t>
            </a:r>
            <a:r>
              <a:rPr lang="en-US" sz="2200" i="1" dirty="0" smtClean="0"/>
              <a:t/>
            </a:r>
            <a:br>
              <a:rPr lang="en-US" sz="2200" i="1" dirty="0" smtClean="0"/>
            </a:br>
            <a:r>
              <a:rPr lang="ru-RU" sz="2200" i="1" dirty="0" smtClean="0"/>
              <a:t>1727-</a:t>
            </a:r>
            <a:r>
              <a:rPr lang="en-US" sz="2200" i="1" dirty="0" smtClean="0"/>
              <a:t> </a:t>
            </a:r>
            <a:r>
              <a:rPr lang="ru-RU" sz="2200" i="1" dirty="0" smtClean="0"/>
              <a:t>1804</a:t>
            </a:r>
            <a:r>
              <a:rPr lang="ru-RU" sz="2700" i="1" dirty="0" smtClean="0"/>
              <a:t>                                                                                                                       </a:t>
            </a:r>
            <a:r>
              <a:rPr lang="en-US" sz="2700" i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&amp;kcy;&amp;acy;&amp;rcy;&amp;ncy;&amp;acy;&amp;vcy;&amp;acy;&amp;l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857364"/>
            <a:ext cx="6221023" cy="452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22672" cy="1143000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Ян Миль </a:t>
            </a:r>
            <a:b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                                                                                                     </a:t>
            </a:r>
            <a:b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«Карнавал в Риме», </a:t>
            </a:r>
            <a:b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                                                                                                       </a:t>
            </a:r>
            <a:b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 1653, Пра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до</a:t>
            </a:r>
            <a:endParaRPr lang="ru-RU" sz="28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7650" name="Picture 2" descr="&amp;kcy;&amp;acy;&amp;rcy;&amp;ncy;&amp;acy;&amp;vcy;&amp;acy;&amp;lcy;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4572000" y="571480"/>
            <a:ext cx="4348588" cy="588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 себе представляете веселый </a:t>
            </a:r>
            <a:r>
              <a:rPr lang="ru-RU" b="1" dirty="0" smtClean="0"/>
              <a:t>карнавал</a:t>
            </a:r>
            <a:r>
              <a:rPr lang="ru-RU" dirty="0" smtClean="0"/>
              <a:t> без музыки?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2214554"/>
            <a:ext cx="7286676" cy="287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3687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Кто являлся главными героями карнавалов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857232"/>
            <a:ext cx="4429156" cy="477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42976" y="5929330"/>
            <a:ext cx="7786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Будем рассматривать маски.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188</TotalTime>
  <Words>290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НА КАРНАВАЛАХ</vt:lpstr>
      <vt:lpstr>        Карнавал - это музыка и танцы в ярких костюмах и масках. Праздник, связанный с переодеваниями, маскарадами и красочными шествиями, сопровождается массовыми народными гуляньями с уличными шествиями и театрализованными представлениями. В романских странах Западной Европы весенний народный праздник, сопровождающийся маскировкой и мимическими играми (соответствующий русской масленице). Считается, что карнавальные маски и костюмы отпугивают злых духов на целый год. </vt:lpstr>
      <vt:lpstr>Одежда для карнавалов – это настоящие произведения искусств, кто-то покупает готовые, а кто-то шьет их самостоятельно.</vt:lpstr>
      <vt:lpstr>Слайд 4</vt:lpstr>
      <vt:lpstr>Карнавал в живописи</vt:lpstr>
      <vt:lpstr>     Джованни Доменико Тьеполо,                                                                                                        «Сцена карнавала» или  «Менуэт»                                                                                                 Венеция,  1727- 1804                                                                                                                         </vt:lpstr>
      <vt:lpstr>    Ян Миль                                                                                                        «Карнавал в Риме»,                                                                                                           1653, Прадо</vt:lpstr>
      <vt:lpstr>Вы себе представляете веселый карнавал без музыки?</vt:lpstr>
      <vt:lpstr>Кто являлся главными героями карнавалов? </vt:lpstr>
      <vt:lpstr>Р. Шуман. «Карнавал»</vt:lpstr>
      <vt:lpstr>    Живая, легкая и чуть поддразнивающая музыка. Вот он, насмешник и весельчак Арлекин! Так и видишь перед собой эту изящную фигурку в пестром трико. Сквозь прорези маски блестят лукавые живые глаза. Этот не станет спотыкаться на каждом шагу. Слышите, как озорно взлетает музыка… несколько легких шагов — и взлет, прыжок. Еще, еще… Только что был здесь, и вот его уже нет.</vt:lpstr>
      <vt:lpstr>  А где же Коломбина? О, эту хитрую кокетку не так-то просто найти. Нежная, мечтательная музыка… Познакомьтесь, пожалуйста. </vt:lpstr>
      <vt:lpstr>«Песня зайца и волка на карнавале»</vt:lpstr>
      <vt:lpstr>"Песня зайца и волка на карнавале" из м/ф «Ну, погоди!»</vt:lpstr>
      <vt:lpstr>СПАСИБО ЗА УРОК! ДО НОВОЙ ВСТРЕЧИ!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КАРНАВАЛАХ</dc:title>
  <dc:creator>Admin</dc:creator>
  <cp:lastModifiedBy>Admin</cp:lastModifiedBy>
  <cp:revision>41</cp:revision>
  <dcterms:created xsi:type="dcterms:W3CDTF">2014-07-19T07:46:12Z</dcterms:created>
  <dcterms:modified xsi:type="dcterms:W3CDTF">2014-07-19T15:52:44Z</dcterms:modified>
</cp:coreProperties>
</file>