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8" r:id="rId13"/>
    <p:sldId id="269" r:id="rId14"/>
    <p:sldId id="270" r:id="rId15"/>
    <p:sldId id="276" r:id="rId16"/>
    <p:sldId id="277" r:id="rId17"/>
    <p:sldId id="278" r:id="rId18"/>
    <p:sldId id="279" r:id="rId19"/>
    <p:sldId id="280" r:id="rId20"/>
    <p:sldId id="281" r:id="rId21"/>
    <p:sldId id="271" r:id="rId22"/>
    <p:sldId id="272" r:id="rId23"/>
    <p:sldId id="273" r:id="rId24"/>
    <p:sldId id="274" r:id="rId25"/>
    <p:sldId id="293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1" r:id="rId36"/>
    <p:sldId id="275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E64FA-A491-4A28-A2AD-C7CF42BA85B1}" type="datetimeFigureOut">
              <a:rPr lang="ru-RU" smtClean="0"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0F51-BB97-428F-A9DE-1B990E1343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Ветер, ветер! Ты могуч,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Ты гоняешь стаи туч,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Ты волнуешь сине море,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Всюду веешь на просторе,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Не боишься никого,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Кроме бога одного.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Перенос облаков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82" name="Picture 2" descr="http://im4-tub-ru.yandex.net/i?id=208664462-3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14380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Ветряная мельница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im0-tub-ru.yandex.net/i?id=92549204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572296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Ветряной электрогенератор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http://im3-tub-ru.yandex.net/i?id=113979469-09-72&amp;n=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6500858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Ураган – это….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…</a:t>
            </a:r>
            <a:r>
              <a:rPr lang="ru-RU" b="1" dirty="0" smtClean="0"/>
              <a:t>ветер со скоростью более 120 км/час</a:t>
            </a:r>
            <a:endParaRPr lang="ru-RU" b="1" dirty="0"/>
          </a:p>
        </p:txBody>
      </p:sp>
      <p:pic>
        <p:nvPicPr>
          <p:cNvPr id="26626" name="Picture 2" descr="http://im6-tub-ru.yandex.net/i?id=566240666-3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7786742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Последствия урагана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7650" name="Picture 2" descr="http://im5-tub-ru.yandex.net/i?id=334785251-1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429024" cy="2357454"/>
          </a:xfrm>
          <a:prstGeom prst="rect">
            <a:avLst/>
          </a:prstGeom>
          <a:noFill/>
        </p:spPr>
      </p:pic>
      <p:pic>
        <p:nvPicPr>
          <p:cNvPr id="27652" name="Picture 4" descr="http://im6-tub-ru.yandex.net/i?id=16371713-6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3500462" cy="2286016"/>
          </a:xfrm>
          <a:prstGeom prst="rect">
            <a:avLst/>
          </a:prstGeom>
          <a:noFill/>
        </p:spPr>
      </p:pic>
      <p:pic>
        <p:nvPicPr>
          <p:cNvPr id="27654" name="Picture 6" descr="http://im3-tub-ru.yandex.net/i?id=100443148-4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143380"/>
            <a:ext cx="378621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Тайфун – это…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7296"/>
          </a:xfrm>
        </p:spPr>
        <p:txBody>
          <a:bodyPr>
            <a:normAutofit/>
          </a:bodyPr>
          <a:lstStyle/>
          <a:p>
            <a:r>
              <a:rPr lang="ru-RU" sz="3600" b="1" dirty="0"/>
              <a:t>т</a:t>
            </a:r>
            <a:r>
              <a:rPr lang="ru-RU" sz="3600" b="1" dirty="0" smtClean="0"/>
              <a:t>ропический вихрь над водными просторами Тихого океана.</a:t>
            </a:r>
            <a:endParaRPr lang="ru-RU" sz="3600" b="1" dirty="0"/>
          </a:p>
        </p:txBody>
      </p:sp>
      <p:pic>
        <p:nvPicPr>
          <p:cNvPr id="32770" name="Picture 2" descr="http://im6-tub-ru.yandex.net/i?id=302820085-25-72&amp;n=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000372"/>
            <a:ext cx="728667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Последствия тайфуна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4818" name="Picture 2" descr="http://im2-tub-ru.yandex.net/i?id=86339259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7572428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im8-tub-ru.yandex.net/i?id=547114894-6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m6-tub-ru.yandex.net/i?id=71906846-0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792961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im8-tub-ru.yandex.net/i?id=409479865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000240"/>
            <a:ext cx="721523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ВЕТЕР</a:t>
            </a:r>
          </a:p>
          <a:p>
            <a:pPr algn="ctr"/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m4-tub-ru.yandex.net/i?id=10514460-7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28604"/>
            <a:ext cx="7786742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Смерч (торнадо) – это…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/>
              <a:t>атмосферный вихрь, возникающий в кучево-дождевом (грозовом) облаке и распространяющийся вниз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Смерч (Торнадо)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8674" name="Picture 2" descr="http://im6-tub-ru.yandex.net/i?id=538666667-3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429552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im6-tub-ru.yandex.net/i?id=152882828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764386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Последствия торнадо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1746" name="Picture 2" descr="http://im8-tub-ru.yandex.net/i?id=154082463-0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3786214" cy="2428892"/>
          </a:xfrm>
          <a:prstGeom prst="rect">
            <a:avLst/>
          </a:prstGeom>
          <a:noFill/>
        </p:spPr>
      </p:pic>
      <p:pic>
        <p:nvPicPr>
          <p:cNvPr id="31748" name="Picture 4" descr="http://im2-tub-ru.yandex.net/i?id=557071309-3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785926"/>
            <a:ext cx="3357586" cy="2286016"/>
          </a:xfrm>
          <a:prstGeom prst="rect">
            <a:avLst/>
          </a:prstGeom>
          <a:noFill/>
        </p:spPr>
      </p:pic>
      <p:pic>
        <p:nvPicPr>
          <p:cNvPr id="31750" name="Picture 6" descr="http://im2-tub-ru.yandex.net/i?id=33541088-2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429132"/>
            <a:ext cx="3643338" cy="2000264"/>
          </a:xfrm>
          <a:prstGeom prst="rect">
            <a:avLst/>
          </a:prstGeom>
          <a:noFill/>
        </p:spPr>
      </p:pic>
      <p:pic>
        <p:nvPicPr>
          <p:cNvPr id="31752" name="Picture 8" descr="http://im5-tub-ru.yandex.net/i?id=191209193-0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357694"/>
            <a:ext cx="335758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Релаксация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Спят усталые  котишки…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1986" name="Picture 2" descr="http://im4-tub-ru.yandex.net/i?id=111232181-2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357298"/>
            <a:ext cx="678661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im8-tub-ru.yandex.net/i?id=201630555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7643866" cy="485778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Руками не трогать!!!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im2-tub-ru.yandex.net/i?id=145794010-4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358114" cy="4714908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 – то хозяин долго в магазин ходит…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im6-tub-ru.yandex.net/i?id=129999745-6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85926"/>
            <a:ext cx="7072362" cy="450059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Озорник…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Что такое ветер?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71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Ветер – это движение воздуха вдоль  земной поверхности.</a:t>
            </a:r>
            <a:endParaRPr lang="ru-RU" sz="4000" b="1" dirty="0"/>
          </a:p>
        </p:txBody>
      </p:sp>
      <p:pic>
        <p:nvPicPr>
          <p:cNvPr id="1026" name="Picture 2" descr="http://im2-tub-ru.yandex.net/i?id=953935835-51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429000"/>
            <a:ext cx="4071966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http://im5-tub-ru.yandex.net/i?id=33864937-1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858048" cy="450059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Хозяиииин</a:t>
            </a:r>
            <a:r>
              <a:rPr lang="ru-RU" b="1" dirty="0" smtClean="0">
                <a:solidFill>
                  <a:srgbClr val="FF0000"/>
                </a:solidFill>
              </a:rPr>
              <a:t>, неси </a:t>
            </a:r>
            <a:r>
              <a:rPr lang="ru-RU" b="1" dirty="0" err="1" smtClean="0">
                <a:solidFill>
                  <a:srgbClr val="FF0000"/>
                </a:solidFill>
              </a:rPr>
              <a:t>Вискассссссс</a:t>
            </a:r>
            <a:r>
              <a:rPr lang="ru-RU" b="1" dirty="0" smtClean="0">
                <a:solidFill>
                  <a:srgbClr val="FF0000"/>
                </a:solidFill>
              </a:rPr>
              <a:t>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im7-tub-ru.yandex.net/i?id=157640999-0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286676" cy="457203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Компьютерный гений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://im8-tub-ru.yandex.net/i?id=166092824-5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428736"/>
            <a:ext cx="3929090" cy="500066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Крутой парень…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im6-tub-ru.yandex.net/i?id=541440183-3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357298"/>
            <a:ext cx="6072230" cy="4786346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Хочу все знать!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Дверью не хлопать!!!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02" name="Picture 2" descr="http://im6-tub-ru.yandex.net/i?id=285525104-2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71612"/>
            <a:ext cx="550072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Всем удачи!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0178" name="Picture 2" descr="http://im3-tub-ru.yandex.net/i?id=57741561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64373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6-tub-ru.yandex.net/i?id=196882612-42-72&amp;n=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01122" cy="59293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63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Бриз – ветер 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на берегах водоемов…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http://im8-tub-ru.yandex.net/i?id=447412766-0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50085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Муссон – ветер на границе материка и океана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6386" name="Picture 2" descr="http://im4-tub-ru.yandex.net/i?id=364262861-2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571612"/>
            <a:ext cx="685804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ветра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im8-tub-ru.yandex.net/i?id=50142797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3500462" cy="3714776"/>
          </a:xfrm>
          <a:prstGeom prst="rect">
            <a:avLst/>
          </a:prstGeom>
          <a:noFill/>
        </p:spPr>
      </p:pic>
      <p:pic>
        <p:nvPicPr>
          <p:cNvPr id="4" name="Picture 2" descr="http://im5-tub-ru.yandex.net/i?id=271070802-0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12"/>
            <a:ext cx="3714776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Останцы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4578" name="Picture 2" descr="http://im5-tub-ru.yandex.net/i?id=121304051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286148" cy="2357454"/>
          </a:xfrm>
          <a:prstGeom prst="rect">
            <a:avLst/>
          </a:prstGeom>
          <a:noFill/>
        </p:spPr>
      </p:pic>
      <p:pic>
        <p:nvPicPr>
          <p:cNvPr id="24580" name="Picture 4" descr="http://im2-tub-ru.yandex.net/i?id=151992626-4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500174"/>
            <a:ext cx="3357586" cy="2214578"/>
          </a:xfrm>
          <a:prstGeom prst="rect">
            <a:avLst/>
          </a:prstGeom>
          <a:noFill/>
        </p:spPr>
      </p:pic>
      <p:pic>
        <p:nvPicPr>
          <p:cNvPr id="24582" name="Picture 6" descr="http://im2-tub-ru.yandex.net/i?id=105221901-2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857628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Ветер - затейник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18434" name="Picture 2" descr="http://im4-tub-ru.yandex.net/i?id=37375872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3643338" cy="2357454"/>
          </a:xfrm>
          <a:prstGeom prst="rect">
            <a:avLst/>
          </a:prstGeom>
          <a:noFill/>
        </p:spPr>
      </p:pic>
      <p:pic>
        <p:nvPicPr>
          <p:cNvPr id="4" name="Picture 4" descr="http://im0-tub-ru.yandex.net/i?id=240859328-2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57298"/>
            <a:ext cx="3786214" cy="2286016"/>
          </a:xfrm>
          <a:prstGeom prst="rect">
            <a:avLst/>
          </a:prstGeom>
          <a:noFill/>
        </p:spPr>
      </p:pic>
      <p:pic>
        <p:nvPicPr>
          <p:cNvPr id="5" name="Picture 2" descr="http://im3-tub-ru.yandex.net/i?id=79869010-4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3929066"/>
            <a:ext cx="5214974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Парусник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im8-tub-ru.yandex.net/i?id=34371895-1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35798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137</Words>
  <Application>Microsoft Office PowerPoint</Application>
  <PresentationFormat>Экран (4:3)</PresentationFormat>
  <Paragraphs>35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Ветер, ветер! Ты могуч, Ты гоняешь стаи туч, Ты волнуешь сине море, Всюду веешь на просторе, Не боишься никого, Кроме бога одного.</vt:lpstr>
      <vt:lpstr>Слайд 2</vt:lpstr>
      <vt:lpstr>Что такое ветер?</vt:lpstr>
      <vt:lpstr>Бриз – ветер  на берегах водоемов…</vt:lpstr>
      <vt:lpstr>Муссон – ветер на границе материка и океана</vt:lpstr>
      <vt:lpstr>Работа ветра</vt:lpstr>
      <vt:lpstr>Останцы</vt:lpstr>
      <vt:lpstr>Ветер - затейник</vt:lpstr>
      <vt:lpstr>Парусник</vt:lpstr>
      <vt:lpstr>Перенос облаков</vt:lpstr>
      <vt:lpstr>Ветряная мельница</vt:lpstr>
      <vt:lpstr>Ветряной электрогенератор</vt:lpstr>
      <vt:lpstr>Ураган – это….</vt:lpstr>
      <vt:lpstr>Последствия урагана</vt:lpstr>
      <vt:lpstr>Тайфун – это…</vt:lpstr>
      <vt:lpstr>Последствия тайфуна</vt:lpstr>
      <vt:lpstr>Слайд 17</vt:lpstr>
      <vt:lpstr>Слайд 18</vt:lpstr>
      <vt:lpstr>Слайд 19</vt:lpstr>
      <vt:lpstr>Слайд 20</vt:lpstr>
      <vt:lpstr>Смерч (торнадо) – это…</vt:lpstr>
      <vt:lpstr>Смерч (Торнадо)</vt:lpstr>
      <vt:lpstr>Слайд 23</vt:lpstr>
      <vt:lpstr>Последствия торнадо</vt:lpstr>
      <vt:lpstr>Релаксация</vt:lpstr>
      <vt:lpstr>Спят усталые  котишки…</vt:lpstr>
      <vt:lpstr>Руками не трогать!!!</vt:lpstr>
      <vt:lpstr>Что – то хозяин долго в магазин ходит…</vt:lpstr>
      <vt:lpstr>Озорник…</vt:lpstr>
      <vt:lpstr>Хозяиииин, неси Вискассссссс…</vt:lpstr>
      <vt:lpstr>Компьютерный гений</vt:lpstr>
      <vt:lpstr>Крутой парень…</vt:lpstr>
      <vt:lpstr>Хочу все знать!</vt:lpstr>
      <vt:lpstr>Дверью не хлопать!!!</vt:lpstr>
      <vt:lpstr>Всем удачи!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Соломонова</dc:creator>
  <cp:lastModifiedBy>Соломонова</cp:lastModifiedBy>
  <cp:revision>11</cp:revision>
  <dcterms:created xsi:type="dcterms:W3CDTF">2012-12-11T16:12:14Z</dcterms:created>
  <dcterms:modified xsi:type="dcterms:W3CDTF">2012-12-11T17:54:10Z</dcterms:modified>
</cp:coreProperties>
</file>