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B48B6-63D5-4451-BF43-84CF9952027D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10333-0625-4A7E-A454-6FB2873A6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10333-0625-4A7E-A454-6FB2873A675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F9D42F4-3112-43A0-92C4-F78F0711F316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F90C8F-5C2D-4810-A4D7-726D75431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t-RU" sz="4400" dirty="0" smtClean="0"/>
              <a:t>Сан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числительное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7 0  C 0.025 0  0.034 -0.01864  0.042 -0.0213  C 0.048 -0.0213  0.059 -0.00399  0.064 -0.00399  C 0.071 -0.00399  0.078 -0.00932  0.091 -0.00932  L 0.1 -0.21565  L 0.11 0.03328  L 0.122 0  L 0.132 -0.00932  L 0.156 -0.00133  C 0.167 -0.00532  0.176 -0.02263  0.187 -0.02929  C 0.191 -0.03062  0.2 -0.03195  0.206 -0.02929  C 0.212 -0.02662  0.217 -0.00799  0.219 -0.00666  C 0.222 -0.00133  0.229 -0.00666  0.233 -0.00399  L 0.239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79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Тикшер: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Бер алма</a:t>
            </a:r>
          </a:p>
          <a:p>
            <a:pPr algn="ctr"/>
            <a:r>
              <a:rPr lang="tt-RU" sz="3200" b="1" dirty="0" smtClean="0"/>
              <a:t>Өч дус</a:t>
            </a:r>
          </a:p>
          <a:p>
            <a:pPr algn="ctr"/>
            <a:r>
              <a:rPr lang="tt-RU" sz="3200" b="1" dirty="0" smtClean="0"/>
              <a:t>Биш көн</a:t>
            </a:r>
          </a:p>
          <a:p>
            <a:pPr algn="ctr"/>
            <a:r>
              <a:rPr lang="tt-RU" sz="3200" b="1" dirty="0" smtClean="0"/>
              <a:t>Сигез бармак</a:t>
            </a:r>
          </a:p>
          <a:p>
            <a:pPr algn="ctr"/>
            <a:r>
              <a:rPr lang="tt-RU" sz="3200" b="1" dirty="0" smtClean="0"/>
              <a:t>Егерме сыйныфташ</a:t>
            </a:r>
          </a:p>
          <a:p>
            <a:pPr algn="ctr"/>
            <a:r>
              <a:rPr lang="tt-RU" sz="3200" b="1" dirty="0" smtClean="0"/>
              <a:t>Йөз утыз биш сум</a:t>
            </a:r>
          </a:p>
          <a:p>
            <a:pPr algn="ctr"/>
            <a:r>
              <a:rPr lang="tt-RU" sz="3200" b="1" dirty="0" smtClean="0"/>
              <a:t>Сигез йөз китап</a:t>
            </a:r>
          </a:p>
          <a:p>
            <a:pPr algn="ctr"/>
            <a:r>
              <a:rPr lang="tt-RU" sz="3200" b="1" dirty="0" smtClean="0"/>
              <a:t>Җиде яш</a:t>
            </a:r>
            <a:r>
              <a:rPr lang="ru-RU" sz="3200" b="1" dirty="0" err="1" smtClean="0"/>
              <a:t>ь</a:t>
            </a:r>
            <a:endParaRPr lang="tt-RU" sz="3200" b="1" dirty="0" smtClean="0"/>
          </a:p>
          <a:p>
            <a:pPr algn="ctr"/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Кирәкле саннарны яз: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3200" b="1" dirty="0" smtClean="0"/>
              <a:t>... сентябр</a:t>
            </a:r>
            <a:r>
              <a:rPr lang="ru-RU" sz="3200" b="1" dirty="0" err="1" smtClean="0"/>
              <a:t>ь</a:t>
            </a:r>
            <a:r>
              <a:rPr lang="tt-RU" sz="3200" b="1" dirty="0" smtClean="0"/>
              <a:t>дә балалар мәктәпкә баралар.</a:t>
            </a:r>
          </a:p>
          <a:p>
            <a:r>
              <a:rPr lang="tt-RU" sz="3200" b="1" dirty="0" smtClean="0"/>
              <a:t>... Май – Җиңү көне.</a:t>
            </a:r>
          </a:p>
          <a:p>
            <a:r>
              <a:rPr lang="tt-RU" sz="3200" b="1" dirty="0" smtClean="0"/>
              <a:t>Минем классымда ... укучы.</a:t>
            </a:r>
          </a:p>
          <a:p>
            <a:r>
              <a:rPr lang="tt-RU" sz="3200" b="1" dirty="0" smtClean="0"/>
              <a:t>Без дәрестән соң ... </a:t>
            </a:r>
            <a:r>
              <a:rPr lang="tt-RU" sz="3200" b="1" dirty="0" smtClean="0"/>
              <a:t>т</a:t>
            </a:r>
            <a:r>
              <a:rPr lang="tt-RU" sz="3200" b="1" dirty="0" smtClean="0"/>
              <a:t>үгәрәккә йөрибез.</a:t>
            </a:r>
          </a:p>
          <a:p>
            <a:r>
              <a:rPr lang="tt-RU" sz="3200" b="1" dirty="0" smtClean="0"/>
              <a:t>Бу күлмәк ... сум тора.</a:t>
            </a:r>
          </a:p>
          <a:p>
            <a:r>
              <a:rPr lang="tt-RU" sz="3200" b="1" dirty="0" smtClean="0">
                <a:solidFill>
                  <a:srgbClr val="FF0000"/>
                </a:solidFill>
              </a:rPr>
              <a:t>Саннар: ике йөз, беренче, егерме өч, икәү, тугызынчы.</a:t>
            </a:r>
          </a:p>
          <a:p>
            <a:endParaRPr lang="tt-RU" sz="3200" b="1" dirty="0" smtClean="0"/>
          </a:p>
          <a:p>
            <a:endParaRPr lang="tt-RU" sz="3200" b="1" dirty="0" smtClean="0"/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Ситуатив күнегүләр: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Как ты ска</a:t>
            </a:r>
            <a:r>
              <a:rPr lang="ru-RU" sz="3200" b="1" dirty="0" err="1" smtClean="0"/>
              <a:t>жешь</a:t>
            </a:r>
            <a:r>
              <a:rPr lang="ru-RU" sz="3200" b="1" dirty="0" smtClean="0"/>
              <a:t> о том, что:</a:t>
            </a:r>
          </a:p>
          <a:p>
            <a:r>
              <a:rPr lang="ru-RU" sz="3200" b="1" dirty="0" smtClean="0"/>
              <a:t>в</a:t>
            </a:r>
            <a:r>
              <a:rPr lang="ru-RU" sz="3200" b="1" dirty="0" smtClean="0"/>
              <a:t> саду растут три яблони;</a:t>
            </a:r>
          </a:p>
          <a:p>
            <a:r>
              <a:rPr lang="ru-RU" sz="3200" b="1" dirty="0" smtClean="0"/>
              <a:t>в</a:t>
            </a:r>
            <a:r>
              <a:rPr lang="ru-RU" sz="3200" b="1" dirty="0" smtClean="0"/>
              <a:t>ы вдвоем ходите в школу;</a:t>
            </a:r>
          </a:p>
          <a:p>
            <a:r>
              <a:rPr lang="ru-RU" sz="3200" b="1" dirty="0" smtClean="0"/>
              <a:t>т</a:t>
            </a:r>
            <a:r>
              <a:rPr lang="ru-RU" sz="3200" b="1" dirty="0" smtClean="0"/>
              <a:t>ы живешь в тридцатой квартире;</a:t>
            </a:r>
          </a:p>
          <a:p>
            <a:r>
              <a:rPr lang="ru-RU" sz="3200" b="1" dirty="0" smtClean="0"/>
              <a:t>в</a:t>
            </a:r>
            <a:r>
              <a:rPr lang="ru-RU" sz="3200" b="1" dirty="0" smtClean="0"/>
              <a:t> магазине купили три килограмма яблок;</a:t>
            </a:r>
          </a:p>
          <a:p>
            <a:r>
              <a:rPr lang="ru-RU" sz="3200" b="1" dirty="0" smtClean="0"/>
              <a:t>п</a:t>
            </a:r>
            <a:r>
              <a:rPr lang="ru-RU" sz="3200" b="1" dirty="0" smtClean="0"/>
              <a:t>ервое января – Новый год.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err="1" smtClean="0"/>
              <a:t>Тикшер</a:t>
            </a:r>
            <a:r>
              <a:rPr lang="ru-RU" sz="4400" dirty="0" smtClean="0"/>
              <a:t>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Бакчада </a:t>
            </a:r>
            <a:r>
              <a:rPr lang="tt-RU" sz="3200" b="1" dirty="0" smtClean="0">
                <a:solidFill>
                  <a:srgbClr val="FF0000"/>
                </a:solidFill>
              </a:rPr>
              <a:t>өч</a:t>
            </a:r>
            <a:r>
              <a:rPr lang="tt-RU" sz="3200" b="1" dirty="0" smtClean="0"/>
              <a:t> алмагач үсә.</a:t>
            </a:r>
          </a:p>
          <a:p>
            <a:pPr algn="ctr"/>
            <a:r>
              <a:rPr lang="tt-RU" sz="3200" b="1" dirty="0" smtClean="0"/>
              <a:t>Без мәктәпкә </a:t>
            </a:r>
            <a:r>
              <a:rPr lang="tt-RU" sz="3200" b="1" dirty="0" smtClean="0">
                <a:solidFill>
                  <a:srgbClr val="FF0000"/>
                </a:solidFill>
              </a:rPr>
              <a:t>өчәү</a:t>
            </a:r>
            <a:r>
              <a:rPr lang="tt-RU" sz="3200" b="1" dirty="0" smtClean="0"/>
              <a:t> йөрибез.</a:t>
            </a:r>
          </a:p>
          <a:p>
            <a:pPr algn="ctr"/>
            <a:r>
              <a:rPr lang="tt-RU" sz="3200" b="1" dirty="0" smtClean="0"/>
              <a:t>Мин </a:t>
            </a:r>
            <a:r>
              <a:rPr lang="tt-RU" sz="3200" b="1" dirty="0" smtClean="0">
                <a:solidFill>
                  <a:srgbClr val="FF0000"/>
                </a:solidFill>
              </a:rPr>
              <a:t>утызынчы</a:t>
            </a:r>
            <a:r>
              <a:rPr lang="tt-RU" sz="3200" b="1" dirty="0" smtClean="0"/>
              <a:t> фатирда яшим.</a:t>
            </a:r>
          </a:p>
          <a:p>
            <a:pPr algn="ctr"/>
            <a:r>
              <a:rPr lang="tt-RU" sz="3200" b="1" dirty="0" smtClean="0"/>
              <a:t>Кибеттә </a:t>
            </a:r>
            <a:r>
              <a:rPr lang="tt-RU" sz="3200" b="1" dirty="0" smtClean="0">
                <a:solidFill>
                  <a:srgbClr val="FF0000"/>
                </a:solidFill>
              </a:rPr>
              <a:t>өч</a:t>
            </a:r>
            <a:r>
              <a:rPr lang="tt-RU" sz="3200" b="1" dirty="0" smtClean="0"/>
              <a:t> килограмм алма алдык.</a:t>
            </a:r>
          </a:p>
          <a:p>
            <a:pPr algn="ctr"/>
            <a:r>
              <a:rPr lang="tt-RU" sz="3200" b="1" dirty="0" smtClean="0">
                <a:solidFill>
                  <a:srgbClr val="FF0000"/>
                </a:solidFill>
              </a:rPr>
              <a:t>Беренче</a:t>
            </a:r>
            <a:r>
              <a:rPr lang="tt-RU" sz="3200" b="1" dirty="0" smtClean="0"/>
              <a:t> гыйнвар – Яңа ел.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200" dirty="0" smtClean="0"/>
              <a:t>Ничәнче? Ничәү?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t-RU" sz="4400" dirty="0" smtClean="0"/>
              <a:t>Ничә? Күпме?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Ничә</a:t>
            </a:r>
            <a:r>
              <a:rPr lang="tt-RU" sz="4400" dirty="0" smtClean="0"/>
              <a:t>?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t-RU" sz="3200" dirty="0" smtClean="0"/>
              <a:t>гади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11960" y="5877272"/>
            <a:ext cx="3520440" cy="457200"/>
          </a:xfrm>
        </p:spPr>
        <p:txBody>
          <a:bodyPr>
            <a:noAutofit/>
          </a:bodyPr>
          <a:lstStyle/>
          <a:p>
            <a:r>
              <a:rPr lang="tt-RU" sz="3200" dirty="0" smtClean="0"/>
              <a:t>кушма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Бер</a:t>
            </a:r>
          </a:p>
          <a:p>
            <a:r>
              <a:rPr lang="tt-RU" sz="3200" b="1" dirty="0" smtClean="0"/>
              <a:t>Ике</a:t>
            </a:r>
          </a:p>
          <a:p>
            <a:r>
              <a:rPr lang="tt-RU" sz="3200" b="1" dirty="0" smtClean="0"/>
              <a:t>Өч</a:t>
            </a:r>
          </a:p>
          <a:p>
            <a:r>
              <a:rPr lang="tt-RU" sz="3200" b="1" dirty="0" smtClean="0"/>
              <a:t>Биш</a:t>
            </a:r>
          </a:p>
          <a:p>
            <a:r>
              <a:rPr lang="tt-RU" sz="3200" b="1" dirty="0" smtClean="0"/>
              <a:t>Ун</a:t>
            </a:r>
          </a:p>
          <a:p>
            <a:r>
              <a:rPr lang="tt-RU" sz="3200" b="1" dirty="0" smtClean="0"/>
              <a:t>Йөз</a:t>
            </a:r>
          </a:p>
          <a:p>
            <a:r>
              <a:rPr lang="tt-RU" sz="3200" b="1" dirty="0" smtClean="0"/>
              <a:t>Мең 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Унбер</a:t>
            </a:r>
          </a:p>
          <a:p>
            <a:r>
              <a:rPr lang="tt-RU" sz="3200" b="1" dirty="0" smtClean="0"/>
              <a:t>Унике</a:t>
            </a:r>
          </a:p>
          <a:p>
            <a:r>
              <a:rPr lang="tt-RU" sz="3200" b="1" dirty="0" smtClean="0"/>
              <a:t>Унөч</a:t>
            </a:r>
          </a:p>
          <a:p>
            <a:r>
              <a:rPr lang="tt-RU" sz="3200" b="1" dirty="0" smtClean="0"/>
              <a:t>Унбиш</a:t>
            </a:r>
          </a:p>
          <a:p>
            <a:r>
              <a:rPr lang="tt-RU" sz="3200" b="1" dirty="0" smtClean="0"/>
              <a:t>Унҗиде</a:t>
            </a:r>
          </a:p>
          <a:p>
            <a:r>
              <a:rPr lang="tt-RU" sz="3200" b="1" dirty="0" smtClean="0"/>
              <a:t>Унсигез</a:t>
            </a:r>
          </a:p>
          <a:p>
            <a:r>
              <a:rPr lang="tt-RU" sz="3200" b="1" dirty="0" smtClean="0"/>
              <a:t>Унтугыз </a:t>
            </a:r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Тезмә сан: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Егерме бер</a:t>
            </a:r>
          </a:p>
          <a:p>
            <a:pPr algn="ctr"/>
            <a:r>
              <a:rPr lang="tt-RU" sz="3200" b="1" dirty="0" smtClean="0"/>
              <a:t>Илле биш</a:t>
            </a:r>
          </a:p>
          <a:p>
            <a:pPr algn="ctr"/>
            <a:r>
              <a:rPr lang="tt-RU" sz="3200" b="1" dirty="0" smtClean="0"/>
              <a:t>Бер йөз</a:t>
            </a:r>
          </a:p>
          <a:p>
            <a:pPr algn="ctr"/>
            <a:r>
              <a:rPr lang="tt-RU" sz="3200" b="1" dirty="0" smtClean="0"/>
              <a:t>Өч йөз алтмыш биш</a:t>
            </a:r>
          </a:p>
          <a:p>
            <a:pPr algn="ctr"/>
            <a:r>
              <a:rPr lang="tt-RU" sz="3200" b="1" dirty="0" smtClean="0"/>
              <a:t>Бер мең тугыз йөз</a:t>
            </a:r>
          </a:p>
          <a:p>
            <a:pPr algn="ctr"/>
            <a:r>
              <a:rPr lang="tt-RU" sz="3200" b="1" dirty="0" smtClean="0"/>
              <a:t>Ике мең сиксән дүрт</a:t>
            </a:r>
          </a:p>
          <a:p>
            <a:pPr algn="ctr"/>
            <a:r>
              <a:rPr lang="tt-RU" sz="3200" b="1" dirty="0" smtClean="0"/>
              <a:t>Ике мең унбер</a:t>
            </a:r>
          </a:p>
          <a:p>
            <a:pPr algn="ctr"/>
            <a:r>
              <a:rPr lang="tt-RU" sz="3200" b="1" dirty="0" smtClean="0"/>
              <a:t>Бер мең өч йөз кырык җиде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sz="4400" dirty="0" smtClean="0"/>
              <a:t>Ничә?</a:t>
            </a:r>
            <a:br>
              <a:rPr lang="tt-RU" sz="4400" dirty="0" smtClean="0"/>
            </a:br>
            <a:r>
              <a:rPr lang="tt-RU" sz="4400" dirty="0" smtClean="0"/>
              <a:t>Мик</a:t>
            </a:r>
            <a:r>
              <a:rPr lang="ru-RU" sz="4400" dirty="0" err="1" smtClean="0"/>
              <a:t>ъ</a:t>
            </a:r>
            <a:r>
              <a:rPr lang="tt-RU" sz="4400" dirty="0" smtClean="0"/>
              <a:t>дар саны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Биш</a:t>
            </a:r>
          </a:p>
          <a:p>
            <a:pPr algn="ctr"/>
            <a:r>
              <a:rPr lang="tt-RU" sz="3200" b="1" dirty="0" smtClean="0"/>
              <a:t>Илле</a:t>
            </a:r>
          </a:p>
          <a:p>
            <a:pPr algn="ctr"/>
            <a:r>
              <a:rPr lang="tt-RU" sz="3200" b="1" dirty="0" smtClean="0"/>
              <a:t>Йөз</a:t>
            </a:r>
          </a:p>
          <a:p>
            <a:pPr algn="ctr"/>
            <a:r>
              <a:rPr lang="tt-RU" sz="3200" b="1" dirty="0" smtClean="0"/>
              <a:t>Мең</a:t>
            </a:r>
          </a:p>
          <a:p>
            <a:pPr algn="ctr"/>
            <a:r>
              <a:rPr lang="tt-RU" sz="3200" b="1" dirty="0" smtClean="0"/>
              <a:t>Алты</a:t>
            </a:r>
          </a:p>
          <a:p>
            <a:pPr algn="ctr"/>
            <a:r>
              <a:rPr lang="tt-RU" sz="3200" b="1" dirty="0" smtClean="0"/>
              <a:t>Унике</a:t>
            </a:r>
          </a:p>
          <a:p>
            <a:pPr algn="ctr"/>
            <a:r>
              <a:rPr lang="tt-RU" sz="3200" b="1" dirty="0" smtClean="0"/>
              <a:t>Егерме алты</a:t>
            </a:r>
          </a:p>
          <a:p>
            <a:pPr algn="ctr"/>
            <a:r>
              <a:rPr lang="tt-RU" sz="3200" b="1" dirty="0" smtClean="0"/>
              <a:t>Бер мең ике йөз илле өч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sz="4400" dirty="0" smtClean="0"/>
              <a:t>Ничәнче</a:t>
            </a:r>
            <a:r>
              <a:rPr lang="tt-RU" sz="4400" dirty="0" smtClean="0"/>
              <a:t>?</a:t>
            </a:r>
            <a:br>
              <a:rPr lang="tt-RU" sz="4400" dirty="0" smtClean="0"/>
            </a:br>
            <a:r>
              <a:rPr lang="tt-RU" sz="4400" dirty="0" smtClean="0"/>
              <a:t>Тәртип саны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Бер</a:t>
            </a:r>
            <a:r>
              <a:rPr lang="tt-RU" sz="3200" b="1" dirty="0" smtClean="0">
                <a:solidFill>
                  <a:srgbClr val="FF0000"/>
                </a:solidFill>
              </a:rPr>
              <a:t>енче </a:t>
            </a:r>
          </a:p>
          <a:p>
            <a:r>
              <a:rPr lang="tt-RU" sz="3200" b="1" dirty="0" smtClean="0"/>
              <a:t>Ике</a:t>
            </a:r>
            <a:r>
              <a:rPr lang="tt-RU" sz="3200" b="1" dirty="0" smtClean="0">
                <a:solidFill>
                  <a:srgbClr val="FF0000"/>
                </a:solidFill>
              </a:rPr>
              <a:t>нче</a:t>
            </a:r>
          </a:p>
          <a:p>
            <a:r>
              <a:rPr lang="tt-RU" sz="3200" b="1" dirty="0" smtClean="0"/>
              <a:t>Алты</a:t>
            </a:r>
            <a:r>
              <a:rPr lang="tt-RU" sz="3200" b="1" dirty="0" smtClean="0">
                <a:solidFill>
                  <a:srgbClr val="FF0000"/>
                </a:solidFill>
              </a:rPr>
              <a:t>нчы</a:t>
            </a:r>
          </a:p>
          <a:p>
            <a:r>
              <a:rPr lang="tt-RU" sz="3200" b="1" dirty="0" smtClean="0"/>
              <a:t>Тугыз</a:t>
            </a:r>
            <a:r>
              <a:rPr lang="tt-RU" sz="3200" b="1" dirty="0" smtClean="0">
                <a:solidFill>
                  <a:srgbClr val="FF0000"/>
                </a:solidFill>
              </a:rPr>
              <a:t>ынчы</a:t>
            </a:r>
            <a:r>
              <a:rPr lang="tt-RU" sz="3200" b="1" dirty="0" smtClean="0"/>
              <a:t> </a:t>
            </a:r>
          </a:p>
          <a:p>
            <a:endParaRPr lang="tt-RU" sz="3200" b="1" dirty="0" smtClean="0"/>
          </a:p>
          <a:p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Беренче кар</a:t>
            </a:r>
          </a:p>
          <a:p>
            <a:r>
              <a:rPr lang="tt-RU" sz="3200" b="1" dirty="0" smtClean="0"/>
              <a:t>Икенче урын</a:t>
            </a:r>
          </a:p>
          <a:p>
            <a:r>
              <a:rPr lang="tt-RU" sz="3200" b="1" dirty="0" smtClean="0"/>
              <a:t>Алтынчы рәт</a:t>
            </a:r>
          </a:p>
          <a:p>
            <a:r>
              <a:rPr lang="tt-RU" sz="3200" b="1" dirty="0" smtClean="0"/>
              <a:t>Тугызынчы ел</a:t>
            </a:r>
          </a:p>
          <a:p>
            <a:endParaRPr lang="tt-RU" sz="3200" b="1" dirty="0" smtClean="0"/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sz="4400" dirty="0" smtClean="0"/>
              <a:t>Ничәү</a:t>
            </a:r>
            <a:r>
              <a:rPr lang="tt-RU" sz="4400" dirty="0" smtClean="0"/>
              <a:t>?</a:t>
            </a:r>
            <a:br>
              <a:rPr lang="tt-RU" sz="4400" dirty="0" smtClean="0"/>
            </a:br>
            <a:r>
              <a:rPr lang="tt-RU" sz="4400" dirty="0" smtClean="0"/>
              <a:t>Җыю саны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Бер</a:t>
            </a:r>
            <a:r>
              <a:rPr lang="tt-RU" sz="3200" b="1" dirty="0" smtClean="0">
                <a:solidFill>
                  <a:srgbClr val="FF0000"/>
                </a:solidFill>
              </a:rPr>
              <a:t>әү</a:t>
            </a:r>
          </a:p>
          <a:p>
            <a:pPr algn="ctr"/>
            <a:r>
              <a:rPr lang="tt-RU" sz="3200" b="1" dirty="0" smtClean="0"/>
              <a:t>Өч</a:t>
            </a:r>
            <a:r>
              <a:rPr lang="tt-RU" sz="3200" b="1" dirty="0" smtClean="0">
                <a:solidFill>
                  <a:srgbClr val="FF0000"/>
                </a:solidFill>
              </a:rPr>
              <a:t>әү</a:t>
            </a:r>
          </a:p>
          <a:p>
            <a:pPr algn="ctr"/>
            <a:r>
              <a:rPr lang="tt-RU" sz="3200" b="1" dirty="0" smtClean="0"/>
              <a:t>Биш</a:t>
            </a:r>
            <a:r>
              <a:rPr lang="tt-RU" sz="3200" b="1" dirty="0" smtClean="0">
                <a:solidFill>
                  <a:srgbClr val="FF0000"/>
                </a:solidFill>
              </a:rPr>
              <a:t>әү</a:t>
            </a:r>
          </a:p>
          <a:p>
            <a:pPr algn="ctr"/>
            <a:r>
              <a:rPr lang="tt-RU" sz="3200" b="1" dirty="0" smtClean="0"/>
              <a:t>Алт</a:t>
            </a:r>
            <a:r>
              <a:rPr lang="tt-RU" sz="3200" b="1" dirty="0" smtClean="0">
                <a:solidFill>
                  <a:srgbClr val="FF0000"/>
                </a:solidFill>
              </a:rPr>
              <a:t>ау</a:t>
            </a:r>
          </a:p>
          <a:p>
            <a:pPr algn="ctr"/>
            <a:r>
              <a:rPr lang="tt-RU" sz="3200" b="1" dirty="0" smtClean="0"/>
              <a:t>Җид</a:t>
            </a:r>
            <a:r>
              <a:rPr lang="tt-RU" sz="3200" b="1" dirty="0" smtClean="0">
                <a:solidFill>
                  <a:srgbClr val="FF0000"/>
                </a:solidFill>
              </a:rPr>
              <a:t>әү</a:t>
            </a:r>
            <a:r>
              <a:rPr lang="tt-RU" sz="3200" b="1" dirty="0" smtClean="0"/>
              <a:t> </a:t>
            </a:r>
          </a:p>
          <a:p>
            <a:pPr algn="ctr"/>
            <a:r>
              <a:rPr lang="tt-RU" sz="3200" b="1" dirty="0" smtClean="0"/>
              <a:t>Без кинога бишәү барабыз.</a:t>
            </a:r>
          </a:p>
          <a:p>
            <a:pPr algn="ctr"/>
            <a:r>
              <a:rPr lang="tt-RU" sz="3200" b="1" dirty="0" smtClean="0"/>
              <a:t>Җидәү берне көтми.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err="1" smtClean="0"/>
              <a:t>Биш</a:t>
            </a:r>
            <a:r>
              <a:rPr lang="ru-RU" sz="4400" dirty="0" smtClean="0"/>
              <a:t> </a:t>
            </a:r>
            <a:r>
              <a:rPr lang="ru-RU" sz="4400" dirty="0" err="1" smtClean="0"/>
              <a:t>алма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/>
            <a:endParaRPr lang="ru-RU" sz="2900" b="1" dirty="0" smtClean="0">
              <a:solidFill>
                <a:schemeClr val="tx1"/>
              </a:solidFill>
            </a:endParaRPr>
          </a:p>
          <a:p>
            <a:pPr lvl="1" algn="ctr"/>
            <a:endParaRPr lang="ru-RU" sz="2900" b="1" dirty="0" smtClean="0">
              <a:solidFill>
                <a:schemeClr val="tx1"/>
              </a:solidFill>
            </a:endParaRPr>
          </a:p>
          <a:p>
            <a:pPr lvl="1" algn="ctr"/>
            <a:r>
              <a:rPr lang="ru-RU" sz="2900" b="1" dirty="0" smtClean="0">
                <a:solidFill>
                  <a:schemeClr val="tx1"/>
                </a:solidFill>
              </a:rPr>
              <a:t>После числительных имя существительные всегда употребляются в единственном числе.</a:t>
            </a:r>
            <a:endParaRPr lang="ru-RU" sz="29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Тәрҗемә ит: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Одно яблоко</a:t>
            </a:r>
          </a:p>
          <a:p>
            <a:pPr algn="ctr"/>
            <a:r>
              <a:rPr lang="tt-RU" sz="3200" b="1" dirty="0" smtClean="0"/>
              <a:t>Три друга</a:t>
            </a:r>
          </a:p>
          <a:p>
            <a:pPr algn="ctr"/>
            <a:r>
              <a:rPr lang="tt-RU" sz="3200" b="1" dirty="0" smtClean="0"/>
              <a:t>Пят</a:t>
            </a:r>
            <a:r>
              <a:rPr lang="ru-RU" sz="3200" b="1" dirty="0" err="1" smtClean="0"/>
              <a:t>ь</a:t>
            </a:r>
            <a:r>
              <a:rPr lang="ru-RU" sz="3200" b="1" dirty="0" smtClean="0"/>
              <a:t> дней</a:t>
            </a:r>
          </a:p>
          <a:p>
            <a:pPr algn="ctr"/>
            <a:r>
              <a:rPr lang="ru-RU" sz="3200" b="1" dirty="0" smtClean="0"/>
              <a:t>Восемь пальцев</a:t>
            </a:r>
          </a:p>
          <a:p>
            <a:pPr algn="ctr"/>
            <a:r>
              <a:rPr lang="ru-RU" sz="3200" b="1" dirty="0" smtClean="0"/>
              <a:t>Двадцать одноклассников</a:t>
            </a:r>
          </a:p>
          <a:p>
            <a:pPr algn="ctr"/>
            <a:r>
              <a:rPr lang="ru-RU" sz="3200" b="1" dirty="0" smtClean="0"/>
              <a:t>Сто тридцать пять рублей</a:t>
            </a:r>
          </a:p>
          <a:p>
            <a:pPr algn="ctr"/>
            <a:r>
              <a:rPr lang="ru-RU" sz="3200" b="1" dirty="0" smtClean="0"/>
              <a:t>Восемьсот книг</a:t>
            </a:r>
          </a:p>
          <a:p>
            <a:pPr algn="ctr"/>
            <a:r>
              <a:rPr lang="ru-RU" sz="3200" b="1" dirty="0" smtClean="0"/>
              <a:t>Семь лет</a:t>
            </a:r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283</Words>
  <Application>Microsoft Office PowerPoint</Application>
  <PresentationFormat>Экран (4:3)</PresentationFormat>
  <Paragraphs>100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Сан </vt:lpstr>
      <vt:lpstr>Ничәнче? Ничәү?</vt:lpstr>
      <vt:lpstr>Ничә?</vt:lpstr>
      <vt:lpstr>Тезмә сан:</vt:lpstr>
      <vt:lpstr>Ничә? Микъдар саны</vt:lpstr>
      <vt:lpstr>Ничәнче? Тәртип саны</vt:lpstr>
      <vt:lpstr>Ничәү? Җыю саны</vt:lpstr>
      <vt:lpstr>Биш алма</vt:lpstr>
      <vt:lpstr>Тәрҗемә ит:</vt:lpstr>
      <vt:lpstr>Тикшер:</vt:lpstr>
      <vt:lpstr>Кирәкле саннарны яз:</vt:lpstr>
      <vt:lpstr>Ситуатив күнегүләр:</vt:lpstr>
      <vt:lpstr>Тикшер: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</dc:title>
  <dc:creator>1</dc:creator>
  <cp:lastModifiedBy>1</cp:lastModifiedBy>
  <cp:revision>13</cp:revision>
  <dcterms:created xsi:type="dcterms:W3CDTF">2011-03-08T14:24:03Z</dcterms:created>
  <dcterms:modified xsi:type="dcterms:W3CDTF">2011-03-09T13:18:29Z</dcterms:modified>
</cp:coreProperties>
</file>