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92B1D7-16BF-44D2-94AE-D3F30A4032A1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8BD226A-0F68-4DFF-A735-DBD6AC4D3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B1D7-16BF-44D2-94AE-D3F30A4032A1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226A-0F68-4DFF-A735-DBD6AC4D3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B1D7-16BF-44D2-94AE-D3F30A4032A1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226A-0F68-4DFF-A735-DBD6AC4D3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B1D7-16BF-44D2-94AE-D3F30A4032A1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226A-0F68-4DFF-A735-DBD6AC4D3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B1D7-16BF-44D2-94AE-D3F30A4032A1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226A-0F68-4DFF-A735-DBD6AC4D3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B1D7-16BF-44D2-94AE-D3F30A4032A1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226A-0F68-4DFF-A735-DBD6AC4D3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92B1D7-16BF-44D2-94AE-D3F30A4032A1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BD226A-0F68-4DFF-A735-DBD6AC4D33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92B1D7-16BF-44D2-94AE-D3F30A4032A1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8BD226A-0F68-4DFF-A735-DBD6AC4D3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B1D7-16BF-44D2-94AE-D3F30A4032A1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226A-0F68-4DFF-A735-DBD6AC4D3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B1D7-16BF-44D2-94AE-D3F30A4032A1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226A-0F68-4DFF-A735-DBD6AC4D3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B1D7-16BF-44D2-94AE-D3F30A4032A1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226A-0F68-4DFF-A735-DBD6AC4D3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392B1D7-16BF-44D2-94AE-D3F30A4032A1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8BD226A-0F68-4DFF-A735-DBD6AC4D3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t-RU" b="1" dirty="0" smtClean="0"/>
              <a:t>Җәй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b="1" dirty="0" smtClean="0"/>
              <a:t>Лето</a:t>
            </a:r>
            <a:endParaRPr lang="ru-RU" sz="4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Ч</a:t>
            </a:r>
            <a:r>
              <a:rPr lang="tt-RU" b="1" dirty="0" smtClean="0"/>
              <a:t>әчәкле болыннарда күңелле күбәләкләр оча.</a:t>
            </a:r>
            <a:endParaRPr lang="ru-RU" b="1" dirty="0"/>
          </a:p>
        </p:txBody>
      </p:sp>
      <p:pic>
        <p:nvPicPr>
          <p:cNvPr id="1026" name="Picture 2" descr="D:\Desktop\лето\iм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1856" y="2249488"/>
            <a:ext cx="5740288" cy="432435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b="1" dirty="0" smtClean="0"/>
              <a:t>Җәнлекләргә җәен рәхәт: җылы, </a:t>
            </a:r>
            <a:r>
              <a:rPr lang="tt-RU" b="1" dirty="0" smtClean="0"/>
              <a:t>а</a:t>
            </a:r>
            <a:r>
              <a:rPr lang="tt-RU" b="1" dirty="0" smtClean="0"/>
              <a:t>зык күп.</a:t>
            </a:r>
            <a:endParaRPr lang="ru-RU" b="1" dirty="0"/>
          </a:p>
        </p:txBody>
      </p:sp>
      <p:pic>
        <p:nvPicPr>
          <p:cNvPr id="2050" name="Picture 2" descr="D:\Desktop\лето\iпод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857496"/>
            <a:ext cx="3857651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b="1" dirty="0" smtClean="0"/>
              <a:t>Шифалы яңгырлар җиргә ява, шуңа күрә кырлардан мул уңыш җыела.</a:t>
            </a:r>
            <a:endParaRPr lang="ru-RU" b="1" dirty="0"/>
          </a:p>
        </p:txBody>
      </p:sp>
      <p:pic>
        <p:nvPicPr>
          <p:cNvPr id="4098" name="Picture 2" descr="D:\Desktop\лето\iпро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230" y="2249488"/>
            <a:ext cx="5791540" cy="43243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b="1" dirty="0" smtClean="0"/>
              <a:t>Яңгырдан соң салават күпере күренә.</a:t>
            </a:r>
            <a:endParaRPr lang="ru-RU" b="1" dirty="0"/>
          </a:p>
        </p:txBody>
      </p:sp>
      <p:pic>
        <p:nvPicPr>
          <p:cNvPr id="3074" name="Picture 2" descr="D:\Desktop\лето\iи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857496"/>
            <a:ext cx="4429155" cy="26432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b="1" dirty="0" smtClean="0"/>
              <a:t>Басуларда арыш, бодай, карабодай үсә.</a:t>
            </a:r>
            <a:endParaRPr lang="ru-RU" b="1" dirty="0"/>
          </a:p>
        </p:txBody>
      </p:sp>
      <p:pic>
        <p:nvPicPr>
          <p:cNvPr id="5122" name="Picture 2" descr="D:\Desktop\лето\iпр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9281" y="2249488"/>
            <a:ext cx="5405438" cy="43243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b="1" dirty="0" smtClean="0"/>
              <a:t>Милли бәйрәмебез – сабантуй да җәй көне уздырыла.</a:t>
            </a:r>
            <a:endParaRPr lang="ru-RU" b="1" dirty="0"/>
          </a:p>
        </p:txBody>
      </p:sp>
      <p:pic>
        <p:nvPicPr>
          <p:cNvPr id="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666" y="3173567"/>
            <a:ext cx="2666667" cy="247619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6" descr="sab-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428868"/>
            <a:ext cx="2909888" cy="40195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" name="Picture 4" descr="ta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500306"/>
            <a:ext cx="2767002" cy="2895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b="1" dirty="0" smtClean="0"/>
              <a:t>Сабантуй бөтен дөн</a:t>
            </a:r>
            <a:r>
              <a:rPr lang="ru-RU" b="1" dirty="0" err="1" smtClean="0"/>
              <a:t>ь</a:t>
            </a:r>
            <a:r>
              <a:rPr lang="tt-RU" b="1" dirty="0" smtClean="0"/>
              <a:t>я халыклары өчен зур милли бәйрәм.</a:t>
            </a:r>
            <a:endParaRPr lang="ru-RU" b="1" dirty="0"/>
          </a:p>
        </p:txBody>
      </p:sp>
      <p:pic>
        <p:nvPicPr>
          <p:cNvPr id="4" name="Picture 4" descr="270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643182"/>
            <a:ext cx="2628900" cy="3505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Picture 4" descr="tumblr_kvakzex6dJ1qziiazo1_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571744"/>
            <a:ext cx="3276624" cy="40322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b="1" dirty="0" smtClean="0"/>
              <a:t>Туган ягыма ям</a:t>
            </a:r>
            <a:r>
              <a:rPr lang="ru-RU" b="1" dirty="0" err="1" smtClean="0"/>
              <a:t>ь</a:t>
            </a:r>
            <a:r>
              <a:rPr lang="tt-RU" b="1" dirty="0" smtClean="0"/>
              <a:t>ле җәй килде.</a:t>
            </a:r>
            <a:endParaRPr lang="ru-RU" b="1" dirty="0"/>
          </a:p>
        </p:txBody>
      </p:sp>
      <p:pic>
        <p:nvPicPr>
          <p:cNvPr id="1026" name="Picture 2" descr="D:\Desktop\лето\iл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5" y="2643182"/>
            <a:ext cx="6572296" cy="35004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b="1" dirty="0" smtClean="0"/>
              <a:t>Аланнарда төрле-төрле матур чәчәкләр үсә.</a:t>
            </a:r>
            <a:endParaRPr lang="ru-RU" b="1" dirty="0"/>
          </a:p>
        </p:txBody>
      </p:sp>
      <p:pic>
        <p:nvPicPr>
          <p:cNvPr id="2050" name="Picture 2" descr="D:\Desktop\лето\iб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1856" y="2249488"/>
            <a:ext cx="5740288" cy="43243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b="1" dirty="0" smtClean="0"/>
              <a:t>Урманнар ям</a:t>
            </a:r>
            <a:r>
              <a:rPr lang="ru-RU" b="1" dirty="0" err="1" smtClean="0"/>
              <a:t>ь</a:t>
            </a:r>
            <a:r>
              <a:rPr lang="tt-RU" b="1" dirty="0" smtClean="0"/>
              <a:t>-яшел күлмәкләрен кия.</a:t>
            </a:r>
            <a:endParaRPr lang="ru-RU" b="1" dirty="0"/>
          </a:p>
        </p:txBody>
      </p:sp>
      <p:pic>
        <p:nvPicPr>
          <p:cNvPr id="3074" name="Picture 2" descr="D:\Desktop\лето\iя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357562"/>
            <a:ext cx="2976570" cy="293529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5" name="Picture 3" descr="D:\Desktop\лето\т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357430"/>
            <a:ext cx="4286275" cy="258605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b="1" dirty="0" smtClean="0"/>
              <a:t>Урман куенында гөмбәләр күп.</a:t>
            </a:r>
            <a:endParaRPr lang="ru-RU" b="1" dirty="0"/>
          </a:p>
        </p:txBody>
      </p:sp>
      <p:pic>
        <p:nvPicPr>
          <p:cNvPr id="6146" name="Picture 2" descr="D:\Desktop\лето\iсми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071942"/>
            <a:ext cx="2357454" cy="16430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147" name="Picture 3" descr="D:\Desktop\лето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928934"/>
            <a:ext cx="2143140" cy="17859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b="1" dirty="0" smtClean="0"/>
              <a:t>Кошлар матур җырлары белән кешеләрне сөендерәләр.</a:t>
            </a:r>
            <a:endParaRPr lang="ru-RU" b="1" dirty="0"/>
          </a:p>
        </p:txBody>
      </p:sp>
      <p:pic>
        <p:nvPicPr>
          <p:cNvPr id="4" name="Picture 2" descr="http://www.scinet.ru/ptaha/solovey/solovey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5558" y="2249488"/>
            <a:ext cx="6152883" cy="43243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b="1" dirty="0" smtClean="0"/>
              <a:t>Елгаларда су җылы, шуңа күрә кешеләр рәхәтләнеп су коеналар.</a:t>
            </a:r>
            <a:endParaRPr lang="ru-RU" b="1" dirty="0"/>
          </a:p>
        </p:txBody>
      </p:sp>
      <p:pic>
        <p:nvPicPr>
          <p:cNvPr id="4098" name="Picture 2" descr="D:\Desktop\лето\iфво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357430"/>
            <a:ext cx="5072098" cy="43243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b="1" dirty="0" smtClean="0"/>
              <a:t>Бай урман-кырларда тәмле җиләкләр үсә.</a:t>
            </a:r>
            <a:endParaRPr lang="ru-RU" b="1" dirty="0"/>
          </a:p>
        </p:txBody>
      </p:sp>
      <p:pic>
        <p:nvPicPr>
          <p:cNvPr id="5125" name="Picture 5" descr="D:\Desktop\лето\iфыв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643182"/>
            <a:ext cx="5000660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b="1" dirty="0" smtClean="0"/>
              <a:t>Бакча җимешләре дә мул уңыш бирә.</a:t>
            </a:r>
            <a:endParaRPr lang="ru-RU" b="1" dirty="0"/>
          </a:p>
        </p:txBody>
      </p:sp>
      <p:pic>
        <p:nvPicPr>
          <p:cNvPr id="6146" name="Picture 2" descr="D:\Desktop\лето\iж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643182"/>
            <a:ext cx="1643074" cy="1295402"/>
          </a:xfrm>
          <a:prstGeom prst="rect">
            <a:avLst/>
          </a:prstGeom>
          <a:noFill/>
        </p:spPr>
      </p:pic>
      <p:pic>
        <p:nvPicPr>
          <p:cNvPr id="6147" name="Picture 3" descr="D:\Desktop\лето\iить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643182"/>
            <a:ext cx="1643064" cy="1276351"/>
          </a:xfrm>
          <a:prstGeom prst="rect">
            <a:avLst/>
          </a:prstGeom>
          <a:noFill/>
        </p:spPr>
      </p:pic>
      <p:pic>
        <p:nvPicPr>
          <p:cNvPr id="6148" name="Picture 4" descr="D:\Desktop\лето\iпр.jpegролд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4643446"/>
            <a:ext cx="1714512" cy="1357322"/>
          </a:xfrm>
          <a:prstGeom prst="rect">
            <a:avLst/>
          </a:prstGeom>
          <a:noFill/>
        </p:spPr>
      </p:pic>
      <p:pic>
        <p:nvPicPr>
          <p:cNvPr id="7170" name="Picture 2" descr="D:\Desktop\лето\iйцу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5" y="2890838"/>
            <a:ext cx="1428750" cy="10763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</TotalTime>
  <Words>121</Words>
  <Application>Microsoft Office PowerPoint</Application>
  <PresentationFormat>Экран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Җәй</vt:lpstr>
      <vt:lpstr>Туган ягыма ямьле җәй килде.</vt:lpstr>
      <vt:lpstr>Аланнарда төрле-төрле матур чәчәкләр үсә.</vt:lpstr>
      <vt:lpstr>Урманнар ямь-яшел күлмәкләрен кия.</vt:lpstr>
      <vt:lpstr>Урман куенында гөмбәләр күп.</vt:lpstr>
      <vt:lpstr>Кошлар матур җырлары белән кешеләрне сөендерәләр.</vt:lpstr>
      <vt:lpstr>Елгаларда су җылы, шуңа күрә кешеләр рәхәтләнеп су коеналар.</vt:lpstr>
      <vt:lpstr>Бай урман-кырларда тәмле җиләкләр үсә.</vt:lpstr>
      <vt:lpstr>Бакча җимешләре дә мул уңыш бирә.</vt:lpstr>
      <vt:lpstr>Чәчәкле болыннарда күңелле күбәләкләр оча.</vt:lpstr>
      <vt:lpstr>Җәнлекләргә җәен рәхәт: җылы, азык күп.</vt:lpstr>
      <vt:lpstr>Шифалы яңгырлар җиргә ява, шуңа күрә кырлардан мул уңыш җыела.</vt:lpstr>
      <vt:lpstr>Яңгырдан соң салават күпере күренә.</vt:lpstr>
      <vt:lpstr>Басуларда арыш, бодай, карабодай үсә.</vt:lpstr>
      <vt:lpstr>Милли бәйрәмебез – сабантуй да җәй көне уздырыла.</vt:lpstr>
      <vt:lpstr>Сабантуй бөтен дөнья халыклары өчен зур милли бәйрәм.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Җәй</dc:title>
  <dc:creator>1</dc:creator>
  <cp:lastModifiedBy>1</cp:lastModifiedBy>
  <cp:revision>12</cp:revision>
  <dcterms:created xsi:type="dcterms:W3CDTF">2011-04-16T03:56:46Z</dcterms:created>
  <dcterms:modified xsi:type="dcterms:W3CDTF">2011-04-16T07:29:40Z</dcterms:modified>
</cp:coreProperties>
</file>