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07" r:id="rId2"/>
    <p:sldId id="302" r:id="rId3"/>
    <p:sldId id="258" r:id="rId4"/>
    <p:sldId id="266" r:id="rId5"/>
    <p:sldId id="304" r:id="rId6"/>
    <p:sldId id="301" r:id="rId7"/>
    <p:sldId id="299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lana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D19D2-99C9-41E4-A5BF-F39F806B4E68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CA8A3-C094-492F-AAC3-7CB94457A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CA8A3-C094-492F-AAC3-7CB94457A2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3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4593-A778-4401-A49A-FAD3CD6B2C1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5757-5EFA-420A-8A84-996B91F09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estnik.ru/shwpgn.asp?pid=2014022580" TargetMode="External"/><Relationship Id="rId2" Type="http://schemas.openxmlformats.org/officeDocument/2006/relationships/hyperlink" Target="http://www.mvestni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russianpost.ru/rp/servise/ru/home/postuslug/bookpostandparce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Привет. </a:t>
            </a:r>
            <a:r>
              <a:rPr lang="ru-RU" sz="27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оно? </a:t>
            </a:r>
            <a: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</a:t>
            </a:r>
            <a:r>
              <a:rPr lang="ru-RU" sz="27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гламуре</a:t>
            </a:r>
            <a: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Мне сегодня по </a:t>
            </a:r>
            <a:r>
              <a:rPr lang="ru-RU" sz="27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инглишу</a:t>
            </a:r>
            <a: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</a:t>
            </a:r>
            <a:r>
              <a:rPr lang="ru-RU" sz="27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пятёру</a:t>
            </a:r>
            <a: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поставил)))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1026" name="Picture 2" descr="Масова паніка через S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22" y="3284985"/>
            <a:ext cx="450131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 prst="angle"/>
              <a:extrusionClr>
                <a:srgbClr val="FF0000"/>
              </a:extrusionClr>
              <a:contourClr>
                <a:srgbClr val="FFFF00"/>
              </a:contourClr>
            </a:sp3d>
          </a:bodyPr>
          <a:lstStyle/>
          <a:p>
            <a:r>
              <a:rPr lang="ru-RU" sz="6000" b="1" spc="600" dirty="0" smtClean="0">
                <a:solidFill>
                  <a:srgbClr val="FF0000"/>
                </a:solidFill>
              </a:rPr>
              <a:t>ЖЕЛАЕМ УСПЕХОВ!</a:t>
            </a:r>
            <a:endParaRPr lang="ru-RU" sz="6000" b="1" spc="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учит. города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750" y="2158206"/>
            <a:ext cx="3238500" cy="340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Лучший урок письма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(«Почта России»)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u="sng" dirty="0" err="1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mvestnik.ru</a:t>
            </a:r>
            <a:r>
              <a:rPr lang="ru-RU" sz="3600" dirty="0" smtClean="0">
                <a:solidFill>
                  <a:schemeClr val="tx1">
                    <a:tint val="75000"/>
                  </a:schemeClr>
                </a:solidFill>
              </a:rPr>
              <a:t>›</a:t>
            </a:r>
            <a:r>
              <a:rPr lang="ru-RU" sz="3600" u="sng" dirty="0" smtClean="0">
                <a:solidFill>
                  <a:schemeClr val="tx1">
                    <a:tint val="75000"/>
                  </a:schemeClr>
                </a:solidFill>
                <a:hlinkClick r:id="rId3"/>
              </a:rPr>
              <a:t>shwpgn.asp?pid=2014022580</a:t>
            </a:r>
            <a:r>
              <a:rPr lang="ru-RU" sz="3600" u="sng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ru-RU" sz="3600" u="sng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sz="4000" u="sng" dirty="0" err="1" smtClean="0">
                <a:hlinkClick r:id="rId4"/>
              </a:rPr>
              <a:t>russianpost</a:t>
            </a:r>
            <a:r>
              <a:rPr lang="ru-RU" sz="4000" u="sng" dirty="0" smtClean="0">
                <a:hlinkClick r:id="rId4"/>
              </a:rPr>
              <a:t>.</a:t>
            </a:r>
            <a:r>
              <a:rPr lang="en-US" sz="4000" u="sng" dirty="0" err="1" smtClean="0">
                <a:hlinkClick r:id="rId4"/>
              </a:rPr>
              <a:t>ru</a:t>
            </a:r>
            <a:r>
              <a:rPr lang="ru-RU" sz="4000" u="sng" dirty="0" smtClean="0">
                <a:hlinkClick r:id="rId4"/>
              </a:rPr>
              <a:t>/</a:t>
            </a:r>
            <a:r>
              <a:rPr lang="en-US" sz="4000" u="sng" dirty="0" err="1" smtClean="0">
                <a:hlinkClick r:id="rId4"/>
              </a:rPr>
              <a:t>rp</a:t>
            </a:r>
            <a:r>
              <a:rPr lang="ru-RU" sz="4000" u="sng" dirty="0" smtClean="0">
                <a:hlinkClick r:id="rId4"/>
              </a:rPr>
              <a:t>/</a:t>
            </a:r>
            <a:r>
              <a:rPr lang="en-US" sz="4000" u="sng" dirty="0" err="1" smtClean="0">
                <a:hlinkClick r:id="rId4"/>
              </a:rPr>
              <a:t>servise</a:t>
            </a:r>
            <a:r>
              <a:rPr lang="ru-RU" sz="4000" u="sng" dirty="0" smtClean="0">
                <a:hlinkClick r:id="rId4"/>
              </a:rPr>
              <a:t>/</a:t>
            </a:r>
            <a:r>
              <a:rPr lang="en-US" sz="4000" u="sng" dirty="0" err="1" smtClean="0">
                <a:hlinkClick r:id="rId4"/>
              </a:rPr>
              <a:t>ru</a:t>
            </a:r>
            <a:r>
              <a:rPr lang="ru-RU" sz="4000" u="sng" dirty="0" smtClean="0">
                <a:hlinkClick r:id="rId4"/>
              </a:rPr>
              <a:t>...</a:t>
            </a:r>
            <a:endParaRPr lang="ru-RU" sz="4000" dirty="0"/>
          </a:p>
        </p:txBody>
      </p:sp>
      <p:pic>
        <p:nvPicPr>
          <p:cNvPr id="4" name="Содержимое 3" descr="скриншот страницы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2636911"/>
            <a:ext cx="7200800" cy="4048473"/>
          </a:xfrm>
          <a:ln>
            <a:solidFill>
              <a:schemeClr val="tx2"/>
            </a:solidFill>
          </a:ln>
        </p:spPr>
      </p:pic>
      <p:pic>
        <p:nvPicPr>
          <p:cNvPr id="5" name="Picture 3" descr="C:\Users\Ruslana\Pictures\мар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72230"/>
            <a:ext cx="1446440" cy="14509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744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Эпистола</a:t>
            </a:r>
            <a:r>
              <a:rPr lang="ru-RU" dirty="0">
                <a:solidFill>
                  <a:srgbClr val="002060"/>
                </a:solidFill>
              </a:rPr>
              <a:t>,</a:t>
            </a:r>
            <a:r>
              <a:rPr lang="ru-RU" dirty="0"/>
              <a:t>-</a:t>
            </a:r>
            <a:r>
              <a:rPr lang="ru-RU" dirty="0" err="1"/>
              <a:t>ы,ж</a:t>
            </a:r>
            <a:r>
              <a:rPr lang="ru-RU" dirty="0"/>
              <a:t>.( греч. </a:t>
            </a:r>
            <a:r>
              <a:rPr lang="ru-RU" dirty="0" err="1"/>
              <a:t>epistole</a:t>
            </a:r>
            <a:r>
              <a:rPr lang="ru-RU" dirty="0"/>
              <a:t> &lt; </a:t>
            </a:r>
            <a:r>
              <a:rPr lang="ru-RU" dirty="0" err="1"/>
              <a:t>epistello</a:t>
            </a:r>
            <a:r>
              <a:rPr lang="ru-RU" dirty="0"/>
              <a:t> </a:t>
            </a:r>
            <a:r>
              <a:rPr lang="ru-RU" dirty="0" err="1"/>
              <a:t>посылаю,отправляю</a:t>
            </a:r>
            <a:r>
              <a:rPr lang="ru-RU" dirty="0"/>
              <a:t>) - письмо, послание.</a:t>
            </a:r>
            <a:br>
              <a:rPr lang="ru-RU" dirty="0"/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почта ми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852936"/>
            <a:ext cx="6552728" cy="382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784976" cy="629208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ru-RU" b="1" cap="small" dirty="0" smtClean="0">
              <a:solidFill>
                <a:srgbClr val="C00000"/>
              </a:solidFill>
            </a:endParaRPr>
          </a:p>
          <a:p>
            <a:endParaRPr lang="ru-RU" b="1" cap="small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11962" y="424102"/>
            <a:ext cx="3024336" cy="11326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РЕЧЕВАЯ СИТУАЦИЯ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25632" y="3494974"/>
            <a:ext cx="2515040" cy="11412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Адресат речи (кому</a:t>
            </a:r>
            <a:r>
              <a:rPr lang="ru-RU" sz="2000" b="1" dirty="0" smtClean="0">
                <a:solidFill>
                  <a:srgbClr val="002060"/>
                </a:solidFill>
              </a:rPr>
              <a:t>?)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504" y="3435043"/>
            <a:ext cx="2334192" cy="12012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Цель общения (зачем?)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93504" y="3489548"/>
            <a:ext cx="2880320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Место общения (где?)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516420" y="1394969"/>
            <a:ext cx="279716" cy="552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" idx="4"/>
          </p:cNvCxnSpPr>
          <p:nvPr/>
        </p:nvCxnSpPr>
        <p:spPr>
          <a:xfrm>
            <a:off x="5836298" y="2894485"/>
            <a:ext cx="967950" cy="595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03648" y="1024845"/>
            <a:ext cx="1408314" cy="2464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4360134" y="1980085"/>
            <a:ext cx="2952328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Условия общения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4"/>
          </p:cNvCxnSpPr>
          <p:nvPr/>
        </p:nvCxnSpPr>
        <p:spPr>
          <a:xfrm flipH="1">
            <a:off x="4919996" y="2894485"/>
            <a:ext cx="916302" cy="678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1) </a:t>
            </a:r>
            <a:r>
              <a:rPr lang="ru-RU" sz="2400" dirty="0" smtClean="0"/>
              <a:t>П</a:t>
            </a:r>
            <a:r>
              <a:rPr lang="ru-RU" sz="2400" dirty="0" smtClean="0"/>
              <a:t>исьмо пиши на   </a:t>
            </a:r>
            <a:r>
              <a:rPr lang="ru-RU" sz="2400" u="sng" dirty="0" smtClean="0">
                <a:solidFill>
                  <a:schemeClr val="tx2"/>
                </a:solidFill>
              </a:rPr>
              <a:t>чистом,  </a:t>
            </a:r>
            <a:r>
              <a:rPr lang="ru-RU" sz="2400" u="sng" dirty="0" smtClean="0">
                <a:solidFill>
                  <a:schemeClr val="tx2"/>
                </a:solidFill>
              </a:rPr>
              <a:t>с ровными краями </a:t>
            </a:r>
            <a:r>
              <a:rPr lang="ru-RU" sz="2400" dirty="0" smtClean="0"/>
              <a:t>листе </a:t>
            </a:r>
            <a:r>
              <a:rPr lang="ru-RU" sz="2400" dirty="0" smtClean="0"/>
              <a:t>бумаги.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/>
              <a:t>2) Письмо нужно писать</a:t>
            </a:r>
            <a:r>
              <a:rPr lang="ru-RU" sz="2400" i="1" dirty="0" smtClean="0"/>
              <a:t> </a:t>
            </a:r>
            <a:r>
              <a:rPr lang="ru-RU" sz="2400" i="1" u="sng" dirty="0" smtClean="0">
                <a:solidFill>
                  <a:schemeClr val="tx2"/>
                </a:solidFill>
              </a:rPr>
              <a:t>разборчиво, аккуратно</a:t>
            </a:r>
            <a:r>
              <a:rPr lang="ru-RU" sz="2400" u="sng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3) Обращение в письме пишется</a:t>
            </a:r>
            <a:r>
              <a:rPr lang="ru-RU" sz="2400" i="1" dirty="0" smtClean="0"/>
              <a:t> </a:t>
            </a:r>
            <a:r>
              <a:rPr lang="ru-RU" sz="2400" i="1" u="sng" dirty="0" smtClean="0">
                <a:solidFill>
                  <a:schemeClr val="tx2"/>
                </a:solidFill>
              </a:rPr>
              <a:t>в самом начале на отдельной    строке</a:t>
            </a:r>
            <a:r>
              <a:rPr lang="ru-RU" sz="2400" u="sng" dirty="0" smtClean="0">
                <a:solidFill>
                  <a:schemeClr val="tx2"/>
                </a:solidFill>
              </a:rPr>
              <a:t> 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9289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4) Будь искренним, дружелюбным. Не пиши писем в минуты </a:t>
            </a:r>
            <a:r>
              <a:rPr lang="ru-RU" sz="2400" u="sng" dirty="0" smtClean="0">
                <a:solidFill>
                  <a:schemeClr val="tx2"/>
                </a:solidFill>
              </a:rPr>
              <a:t>гнева и раздражения</a:t>
            </a:r>
            <a:r>
              <a:rPr lang="ru-RU" sz="2400" u="sng" dirty="0" smtClean="0">
                <a:solidFill>
                  <a:schemeClr val="accent1"/>
                </a:solidFill>
              </a:rPr>
              <a:t>.</a:t>
            </a:r>
            <a:endParaRPr lang="ru-RU" sz="2400" u="sng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645024"/>
            <a:ext cx="8533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5) Учитывай, кому ты пишешь, выбери для своего письма</a:t>
            </a:r>
            <a:r>
              <a:rPr lang="ru-RU" sz="2400" i="1" dirty="0" smtClean="0"/>
              <a:t>   </a:t>
            </a:r>
            <a:r>
              <a:rPr lang="ru-RU" sz="2400" i="1" u="sng" dirty="0" smtClean="0">
                <a:solidFill>
                  <a:schemeClr val="tx2"/>
                </a:solidFill>
              </a:rPr>
              <a:t>верный тон</a:t>
            </a:r>
            <a:r>
              <a:rPr lang="ru-RU" sz="2400" u="sng" dirty="0" smtClean="0">
                <a:solidFill>
                  <a:schemeClr val="tx2"/>
                </a:solidFill>
              </a:rPr>
              <a:t> 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43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68761"/>
            <a:ext cx="3816424" cy="432048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Мурманск, ул. Ленина,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691680" y="836712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7584" y="126876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7584" y="1700808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560" y="2132856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131840" y="2204864"/>
            <a:ext cx="23042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Индекс места отправления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183041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1680" y="1700808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д. 54, кв.16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63688" y="836712"/>
            <a:ext cx="289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Марины Федоровны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07704" y="332656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Ивановой</a:t>
            </a:r>
            <a:endParaRPr lang="ru-RU" sz="2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932040" y="3933056"/>
            <a:ext cx="4211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427984" y="4437112"/>
            <a:ext cx="4716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004048" y="4869160"/>
            <a:ext cx="4139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04048" y="5301208"/>
            <a:ext cx="4139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300192" y="5733256"/>
            <a:ext cx="26642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Индекс места назначения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183038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07905" y="3573016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35896" y="4509120"/>
            <a:ext cx="1428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Куда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76672"/>
            <a:ext cx="1139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 кого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5536" y="1340768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Откуда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73874" y="3501008"/>
            <a:ext cx="1629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Ермаковой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995936" y="4077073"/>
            <a:ext cx="419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Елене Михайловне</a:t>
            </a:r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97906" y="45091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439611" y="4941168"/>
            <a:ext cx="4704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1026" name="Picture 2" descr="C:\Users\Ruslana\Downloads\индек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3684037" cy="1872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1331640" y="5301208"/>
            <a:ext cx="3600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899592" y="5013176"/>
            <a:ext cx="216024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1115616" y="5013176"/>
            <a:ext cx="0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835696" y="5013176"/>
            <a:ext cx="3600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1907704" y="50131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1907704" y="5301208"/>
            <a:ext cx="2880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1907704" y="5301208"/>
            <a:ext cx="288032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1331640" y="5013176"/>
            <a:ext cx="0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1331640" y="5013176"/>
            <a:ext cx="3600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1691680" y="5013176"/>
            <a:ext cx="0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331640" y="5589240"/>
            <a:ext cx="3600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2411760" y="5013176"/>
            <a:ext cx="0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2411760" y="5013176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2699792" y="5013176"/>
            <a:ext cx="0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2411760" y="5589240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2915816" y="5013176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flipH="1">
            <a:off x="2915816" y="50131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2915816" y="5301208"/>
            <a:ext cx="2880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H="1">
            <a:off x="2915816" y="5301208"/>
            <a:ext cx="288032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3419872" y="5013176"/>
            <a:ext cx="0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>
            <a:off x="3419872" y="5013176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3707904" y="5013176"/>
            <a:ext cx="0" cy="576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3419872" y="5301208"/>
            <a:ext cx="2880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3419872" y="5589240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C:\Users\Ruslana\Pictures\мар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01" y="151331"/>
            <a:ext cx="1446440" cy="14509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88640"/>
          <a:ext cx="8784976" cy="315468"/>
        </p:xfrm>
        <a:graphic>
          <a:graphicData uri="http://schemas.openxmlformats.org/drawingml/2006/table">
            <a:tbl>
              <a:tblPr/>
              <a:tblGrid>
                <a:gridCol w="5875995"/>
                <a:gridCol w="2908981"/>
              </a:tblGrid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Композиционные части письма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8450"/>
              </p:ext>
            </p:extLst>
          </p:nvPr>
        </p:nvGraphicFramePr>
        <p:xfrm>
          <a:off x="179512" y="548680"/>
          <a:ext cx="8784975" cy="576064"/>
        </p:xfrm>
        <a:graphic>
          <a:graphicData uri="http://schemas.openxmlformats.org/drawingml/2006/table">
            <a:tbl>
              <a:tblPr/>
              <a:tblGrid>
                <a:gridCol w="2350232"/>
                <a:gridCol w="3525762"/>
                <a:gridCol w="2908981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Начало письма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Обращение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к адресату, приветствие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Милый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брат!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81912"/>
              </p:ext>
            </p:extLst>
          </p:nvPr>
        </p:nvGraphicFramePr>
        <p:xfrm>
          <a:off x="179512" y="1124745"/>
          <a:ext cx="8784976" cy="576063"/>
        </p:xfrm>
        <a:graphic>
          <a:graphicData uri="http://schemas.openxmlformats.org/drawingml/2006/table">
            <a:tbl>
              <a:tblPr/>
              <a:tblGrid>
                <a:gridCol w="2350232"/>
                <a:gridCol w="3525763"/>
                <a:gridCol w="2908981"/>
              </a:tblGrid>
              <a:tr h="576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Основная часть письма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Текст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письма</a:t>
                      </a: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64725"/>
              </p:ext>
            </p:extLst>
          </p:nvPr>
        </p:nvGraphicFramePr>
        <p:xfrm>
          <a:off x="179512" y="1700808"/>
          <a:ext cx="8784976" cy="792088"/>
        </p:xfrm>
        <a:graphic>
          <a:graphicData uri="http://schemas.openxmlformats.org/drawingml/2006/table">
            <a:tbl>
              <a:tblPr/>
              <a:tblGrid>
                <a:gridCol w="2350232"/>
                <a:gridCol w="3525763"/>
                <a:gridCol w="2908981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а)Рассказ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 событиях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виноват перед твоею дружбою…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2247"/>
              </p:ext>
            </p:extLst>
          </p:nvPr>
        </p:nvGraphicFramePr>
        <p:xfrm>
          <a:off x="179512" y="2492896"/>
          <a:ext cx="8784976" cy="720080"/>
        </p:xfrm>
        <a:graphic>
          <a:graphicData uri="http://schemas.openxmlformats.org/drawingml/2006/table">
            <a:tbl>
              <a:tblPr/>
              <a:tblGrid>
                <a:gridCol w="2350232"/>
                <a:gridCol w="3525763"/>
                <a:gridCol w="290898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Вопросы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Будешь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 ты со мной?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 ли соединимся?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5527"/>
              </p:ext>
            </p:extLst>
          </p:nvPr>
        </p:nvGraphicFramePr>
        <p:xfrm>
          <a:off x="179512" y="3212976"/>
          <a:ext cx="8784976" cy="731520"/>
        </p:xfrm>
        <a:graphic>
          <a:graphicData uri="http://schemas.openxmlformats.org/drawingml/2006/table">
            <a:tbl>
              <a:tblPr/>
              <a:tblGrid>
                <a:gridCol w="2350232"/>
                <a:gridCol w="3525763"/>
                <a:gridCol w="290898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Просьбы, приветы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крайней мере пиши ко мне…Уведомь меня об наших…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00609"/>
              </p:ext>
            </p:extLst>
          </p:nvPr>
        </p:nvGraphicFramePr>
        <p:xfrm>
          <a:off x="179512" y="3933057"/>
          <a:ext cx="8784976" cy="1121664"/>
        </p:xfrm>
        <a:graphic>
          <a:graphicData uri="http://schemas.openxmlformats.org/drawingml/2006/table">
            <a:tbl>
              <a:tblPr/>
              <a:tblGrid>
                <a:gridCol w="2376264"/>
                <a:gridCol w="3499731"/>
                <a:gridCol w="2908981"/>
              </a:tblGrid>
              <a:tr h="86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Заключительная часть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Прощание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Подпись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истинным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глубочайшим почтением….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сентября 1820 г.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7319"/>
              </p:ext>
            </p:extLst>
          </p:nvPr>
        </p:nvGraphicFramePr>
        <p:xfrm>
          <a:off x="179512" y="5013176"/>
          <a:ext cx="8784976" cy="1368152"/>
        </p:xfrm>
        <a:graphic>
          <a:graphicData uri="http://schemas.openxmlformats.org/drawingml/2006/table">
            <a:tbl>
              <a:tblPr/>
              <a:tblGrid>
                <a:gridCol w="2376264"/>
                <a:gridCol w="3499731"/>
                <a:gridCol w="2908981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4. Постскриптум  -  (лат.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post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scriptum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 — «после написанного») — Р. 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Приписка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 законченному и подписанному письму. 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Кстати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встреча друзей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которой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 спрашивал,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состоится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июле.</a:t>
                      </a: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Домашнее задание: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Напишите письмо учителю, на одну из предложенных тем: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/>
              <a:t>1) Письмо – информация на тему «Я пишу, чтобы рассказать, как почта помогает мне»</a:t>
            </a:r>
            <a:br>
              <a:rPr lang="ru-RU" sz="2000" b="1" dirty="0" smtClean="0"/>
            </a:br>
            <a:r>
              <a:rPr lang="ru-RU" sz="2000" b="1" dirty="0" smtClean="0"/>
              <a:t>2) Письмо – поздравление с наступающим днем учителя.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136815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endParaRPr lang="ru-RU" sz="2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ЖЕЛАНИЮ</a:t>
            </a:r>
          </a:p>
          <a:p>
            <a:pPr algn="ctr"/>
            <a:endParaRPr lang="ru-RU" sz="8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 «Проверь себя!»  </a:t>
            </a:r>
          </a:p>
          <a:p>
            <a:pPr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140967"/>
            <a:ext cx="4040188" cy="29851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Почему автор стихотворения «Грустные вести» А.Шибаев назвал письмо письмишком? </a:t>
            </a:r>
          </a:p>
          <a:p>
            <a:endParaRPr lang="ru-RU" dirty="0" smtClean="0"/>
          </a:p>
          <a:p>
            <a:r>
              <a:rPr lang="ru-RU" dirty="0" smtClean="0"/>
              <a:t>И почему вести – грустные?</a:t>
            </a:r>
          </a:p>
          <a:p>
            <a:endParaRPr lang="ru-RU" dirty="0" smtClean="0"/>
          </a:p>
          <a:p>
            <a:r>
              <a:rPr lang="ru-RU" dirty="0" smtClean="0"/>
              <a:t>Исправь ошибки!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7" y="2276872"/>
            <a:ext cx="4330824" cy="43204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Пришло письмишко мне.                                            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Гляжу – из лагеря, от Мишки.</a:t>
            </a:r>
          </a:p>
          <a:p>
            <a:r>
              <a:rPr lang="ru-RU" sz="29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Сдесь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чюдный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лук, и я лижу.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Написано в письмишке.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Лук лижет?! Что за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чюдеса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Наверно, шутит, плут!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Читаю дальше: </a:t>
            </a:r>
            <a:r>
              <a:rPr lang="ru-RU" sz="29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Сдесь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лиса,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Красивый длинный прут.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что такое он плетёт,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разберусь, хоть тресни!</a:t>
            </a:r>
          </a:p>
          <a:p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9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атрят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идёт в </a:t>
            </a:r>
            <a:r>
              <a:rPr lang="ru-RU" sz="29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похот</a:t>
            </a:r>
            <a:r>
              <a:rPr lang="ru-RU" sz="2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 запиваю песни…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днях в лису </a:t>
            </a:r>
            <a:r>
              <a:rPr lang="ru-RU" sz="29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нашол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я грусть,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очень был </a:t>
            </a:r>
            <a:r>
              <a:rPr lang="ru-RU" sz="29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даволен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Нет, нет, не шутит он! Боюсь,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Мой друг серьёзно болен…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Вернётся – надо подлечить: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Заставить правила учить!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хорошо, что люди придумали почту… Возьмёшь кусочек души, положишь его в конверт, заклеишь  и бросишь его в другую душу – ждущую и мятущуюся…» 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Н.Тэффи.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                                                                                     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глобу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4320480" cy="2995358"/>
          </a:xfrm>
        </p:spPr>
      </p:pic>
      <p:pic>
        <p:nvPicPr>
          <p:cNvPr id="8" name="Содержимое 7" descr="почта современная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7031" y="1700808"/>
            <a:ext cx="4353129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1327</TotalTime>
  <Words>264</Words>
  <Application>Microsoft Office PowerPoint</Application>
  <PresentationFormat>Экран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   Привет. Как оно? Я в гламуре. Мне сегодня по инглишу препод пятёру поставил)))  </vt:lpstr>
      <vt:lpstr>Лучший урок письма  («Почта России») mvestnik.ru›shwpgn.asp?pid=2014022580 russianpost.ru/rp/servise/ru...</vt:lpstr>
      <vt:lpstr> Эпистола,-ы,ж.( греч. epistole &lt; epistello посылаю,отправляю) - письмо, послание.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 Домашнее задание:  Напишите письмо учителю, на одну из предложенных тем: 1) Письмо – информация на тему «Я пишу, чтобы рассказать, как почта помогает мне» 2) Письмо – поздравление с наступающим днем учителя. </vt:lpstr>
      <vt:lpstr>     «Как хорошо, что люди придумали почту… Возьмёшь кусочек души, положишь его в конверт, заклеишь  и бросишь его в другую душу – ждущую и мятущуюся…»  Н.Тэффи.                                                                                                                                            </vt:lpstr>
      <vt:lpstr>ЖЕЛАЕМ УСПЕХОВ!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6 КЛАССЕ</dc:title>
  <dc:creator>Ruslana</dc:creator>
  <cp:lastModifiedBy>User</cp:lastModifiedBy>
  <cp:revision>106</cp:revision>
  <dcterms:created xsi:type="dcterms:W3CDTF">2014-07-30T12:43:48Z</dcterms:created>
  <dcterms:modified xsi:type="dcterms:W3CDTF">2014-09-20T07:26:53Z</dcterms:modified>
</cp:coreProperties>
</file>