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74" r:id="rId3"/>
    <p:sldId id="257" r:id="rId4"/>
    <p:sldId id="276" r:id="rId5"/>
    <p:sldId id="258" r:id="rId6"/>
    <p:sldId id="259" r:id="rId7"/>
    <p:sldId id="277" r:id="rId8"/>
    <p:sldId id="278" r:id="rId9"/>
    <p:sldId id="279" r:id="rId10"/>
    <p:sldId id="280" r:id="rId11"/>
    <p:sldId id="261" r:id="rId12"/>
    <p:sldId id="262" r:id="rId13"/>
    <p:sldId id="264" r:id="rId14"/>
    <p:sldId id="265" r:id="rId15"/>
    <p:sldId id="267" r:id="rId16"/>
    <p:sldId id="268" r:id="rId17"/>
    <p:sldId id="271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4747E-3D75-4A7C-A28D-978BDEA5B792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D6CD5-C252-4CF3-9624-835DF9CB3C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D6CD5-C252-4CF3-9624-835DF9CB3CC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900igr.net/datas/obg/Izverzhenie-vulkana/0001-001-Vulkany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im0-tub-ru.yandex.net/i?id=309235361-41-72&amp;n=21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900igr.net/datas/obg/Izverzhenie-vulkana/0006-006-Gekla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900igr.net/datas/obg/Izverzhenie-vulkana/0008-008-Esli-do-izverzhenija-vershina-vulkana-byla-pokryta-snegom-i-ldom-to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900igr.net/datas/obg/Izverzhenie-vulkana/0010-010-Izverzhenie-vulkana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900igr.net/datas/obg/Izverzhenie-vulkana/0011-011-Vulkanicheskaja-opasnost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900igr.net/datas/obg/Izverzhenie-vulkana/0013-013-Polza-vulkanov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900igr.net/datas/obg/Izverzhenie-vulkana/0016-016-Kak-chelovek-mozhet-ispolzovat-energiju-vnutrennego-tepla-Zemli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im6-tub-ru.yandex.net/i?id=579905050-54-72&amp;n=2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im6-tub-ru.yandex.net/i?id=579905050-54-72&amp;n=2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900igr.net/datas/obg/Izverzhenie-vulkana/0002-002-CHto-takoe-vulkan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chekushkina.ru/wp-content/uploads/2011/07/%D0%A0%D0%B8%D1%81%D1%83%D0%BD%D0%BE%D0%BA2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http://chekushkina.ru/wp-content/uploads/2011/07/%D0%A0%D0%B8%D1%81%D1%83%D0%BD%D0%BE%D0%BA2.pn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ljplus.ru/img4/m/e/melki/volcano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im6-tub-ru.yandex.net/i?id=579905050-54-72&amp;n=2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chekushkina.ru/wp-content/uploads/2011/07/%D0%A0%D0%B8%D1%81%D1%83%D0%BD%D0%BE%D0%BA3.gif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http://chekushkina.ru/wp-content/uploads/2011/07/%D0%A0%D0%B8%D1%81%D1%83%D0%BD%D0%BE%D0%BA3.gi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im8-tub-ru.yandex.net/i?id=456233376-44-72&amp;n=21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улканы.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Виды вулканов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86766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Остров уснувших вулканов</a:t>
            </a:r>
            <a:endParaRPr lang="ru-RU" dirty="0"/>
          </a:p>
        </p:txBody>
      </p:sp>
      <p:pic>
        <p:nvPicPr>
          <p:cNvPr id="7170" name="Picture 2" descr="http://im0-tub-ru.yandex.net/i?id=309235361-41-72&amp;n=21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Гекла. Ключевская Сопка. Везувий. Эльбрус. Орисаба. Фудзияма. Котопахи. Килиманджаро. Кракатау. Льюльяйльяко.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Если до извержения вершина вулкана была покрыта снегом и льдом, то раскаленная лава растапливает их. Вода, смешанная с пеплом и камнями, образует грязевые потоки, которые несутся вниз, опустошая все на своем пути. Грязевые потоки со временем уплотняются и образуется особый вид твердой породы- вулканический туф.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0" y="0"/>
            <a:ext cx="91394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Извержение вулкана. Извержение вулкана сопровождается подземным гулом, иногда землетрясением, ливнем. Во время извержения куски раскаленной лавы выбрасываются на большую высоту-это вулканические бомбы.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0"/>
            <a:ext cx="9144000" cy="68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Вулканическая опасность. Извержения вулканов угрожают жизни людей и наносят материальный ущерб Лавовые потоки разрушают здания, перекрывают дороги и сельскохозяйственные земли, которые на много столетий исключаются из хозяйственного использования.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-228066" y="-169889"/>
            <a:ext cx="9372066" cy="702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Польза вулканов. Вулканы согревают. Огромные запасы энергии – одно из главных их достоинств. Вырабатывать электричество их “научили” только в начале XIX века. Когда нагретые вулканами подземные воды закрутили паровые турбины. В лечебных целях вулканы использовали с древности, и горячие целебные ванны остаются популярными до сих пор.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-399608"/>
            <a:ext cx="9675854" cy="725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Для чего изучают вулканы. Извержение вулканов дают ученым сведения о составе и свойствах веществ, находящихся в литосфере. Изучение вулканов помогает определить происхождение полезных ископаемых. Благодаря исследованиям можно предсказать начало извержения вулкана и предотвратить связанные с ним бедствия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715536" cy="728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к человек может использовать энергию внутреннего тепла Земли? Вулканический пепел – удобрение для растений Вулканический туф (горная порода, образованная из рыхлых продуктов вулканических извержений)- возводят здания.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0"/>
            <a:ext cx="9429784" cy="707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http://im6-tub-ru.yandex.net/i?id=579905050-54-72&amp;n=21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00034" y="1000108"/>
            <a:ext cx="8143932" cy="542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Доклад окончен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Спасибо за внимание !</a:t>
            </a:r>
            <a:endParaRPr lang="ru-RU" sz="6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6-tub-ru.yandex.net/i?id=579905050-54-72&amp;n=21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Что такое вулкан? Вулкан - (от лат. vulcanus – огонь, пламя), гора конической формы, из горловины которой выбрасываются горячие газы, пар, пепел, обломки горных пород, а также мощные потоки раскаленной лавы, которые растекаются по поверхности земли. В древнеримской мифологии слово «вулкан» означает – Бог огня.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-48"/>
            <a:ext cx="9143124" cy="685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hekushkina.ru/wp-content/uploads/2011/07/%D0%A0%D0%B8%D1%81%D1%83%D0%BD%D0%BE%D0%BA2.pn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428596" y="396409"/>
            <a:ext cx="8286776" cy="646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к образуются вулканы? Находящаяся на глубине огненно-жидкая масса при вскипании и под большим давлением, расширяя трещину в земной коре, устремляется вверх. Это магма. Излившаяся на поверхность Земли магма называется- лава. Видео1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7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ljplus.ru/img4/m/e/melki/volcano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1"/>
            <a:ext cx="942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7829576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Вулкан на Камчатке</a:t>
            </a:r>
            <a:endParaRPr lang="ru-RU" dirty="0"/>
          </a:p>
        </p:txBody>
      </p:sp>
      <p:pic>
        <p:nvPicPr>
          <p:cNvPr id="4099" name="Picture 3" descr="http://im6-tub-ru.yandex.net/i?id=579905050-54-72&amp;n=21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7758138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Вулкан Этна</a:t>
            </a:r>
            <a:endParaRPr lang="ru-RU" dirty="0"/>
          </a:p>
        </p:txBody>
      </p:sp>
      <p:pic>
        <p:nvPicPr>
          <p:cNvPr id="3074" name="Picture 2" descr="http://chekushkina.ru/wp-content/uploads/2011/07/%D0%A0%D0%B8%D1%81%D1%83%D0%BD%D0%BE%D0%BA3.gif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0" y="1571611"/>
            <a:ext cx="9144000" cy="528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7758138" cy="8572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Долина потухших вулканов</a:t>
            </a:r>
            <a:endParaRPr lang="ru-RU" dirty="0"/>
          </a:p>
        </p:txBody>
      </p:sp>
      <p:pic>
        <p:nvPicPr>
          <p:cNvPr id="6146" name="Picture 2" descr="http://im8-tub-ru.yandex.net/i?id=456233376-44-72&amp;n=21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272</TotalTime>
  <Words>20</Words>
  <PresentationFormat>Экран (4:3)</PresentationFormat>
  <Paragraphs>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Вулкан на Камчатке</vt:lpstr>
      <vt:lpstr>Вулкан Этна</vt:lpstr>
      <vt:lpstr>Долина потухших вулканов</vt:lpstr>
      <vt:lpstr>Остров уснувших вулканов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Доклад окончен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Света</cp:lastModifiedBy>
  <cp:revision>36</cp:revision>
  <dcterms:created xsi:type="dcterms:W3CDTF">2012-12-01T16:16:51Z</dcterms:created>
  <dcterms:modified xsi:type="dcterms:W3CDTF">2013-02-27T10:34:22Z</dcterms:modified>
</cp:coreProperties>
</file>