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1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71032-E1CC-4E4D-BA53-3055A5C83899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B5358-38DA-4471-8059-736531E5C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B5358-38DA-4471-8059-736531E5C91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9FFD-7765-48C8-A231-8A2DBF412B44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E005-8137-4EE3-A43B-6DA34013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9FFD-7765-48C8-A231-8A2DBF412B44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E005-8137-4EE3-A43B-6DA34013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9FFD-7765-48C8-A231-8A2DBF412B44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E005-8137-4EE3-A43B-6DA34013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9FFD-7765-48C8-A231-8A2DBF412B44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E005-8137-4EE3-A43B-6DA34013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9FFD-7765-48C8-A231-8A2DBF412B44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E005-8137-4EE3-A43B-6DA34013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9FFD-7765-48C8-A231-8A2DBF412B44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E005-8137-4EE3-A43B-6DA34013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9FFD-7765-48C8-A231-8A2DBF412B44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E005-8137-4EE3-A43B-6DA34013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9FFD-7765-48C8-A231-8A2DBF412B44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E2E005-8137-4EE3-A43B-6DA340131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9FFD-7765-48C8-A231-8A2DBF412B44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E005-8137-4EE3-A43B-6DA34013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9FFD-7765-48C8-A231-8A2DBF412B44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7E2E005-8137-4EE3-A43B-6DA34013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F169FFD-7765-48C8-A231-8A2DBF412B44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E005-8137-4EE3-A43B-6DA34013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F169FFD-7765-48C8-A231-8A2DBF412B44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7E2E005-8137-4EE3-A43B-6DA34013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4149080"/>
            <a:ext cx="6081528" cy="206578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80600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Воспитатель:</a:t>
            </a:r>
            <a:br>
              <a:rPr lang="ru-RU" sz="4000" dirty="0" smtClean="0">
                <a:solidFill>
                  <a:srgbClr val="0806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err="1" smtClean="0">
                <a:solidFill>
                  <a:srgbClr val="080600"/>
                </a:solidFill>
                <a:effectLst/>
                <a:latin typeface="Times New Roman" pitchFamily="18" charset="0"/>
                <a:cs typeface="Times New Roman" pitchFamily="18" charset="0"/>
              </a:rPr>
              <a:t>Макарчева</a:t>
            </a:r>
            <a:r>
              <a:rPr lang="ru-RU" sz="4000" dirty="0" smtClean="0">
                <a:solidFill>
                  <a:srgbClr val="080600"/>
                </a:solidFill>
                <a:effectLst/>
                <a:latin typeface="Times New Roman" pitchFamily="18" charset="0"/>
                <a:cs typeface="Times New Roman" pitchFamily="18" charset="0"/>
              </a:rPr>
              <a:t> А.И.</a:t>
            </a:r>
            <a:endParaRPr lang="ru-RU" sz="4000" dirty="0">
              <a:solidFill>
                <a:srgbClr val="080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32656"/>
            <a:ext cx="7272808" cy="381642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rtDeco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«ТРИ МАМЫ» </a:t>
            </a:r>
          </a:p>
          <a:p>
            <a:pPr algn="ctr"/>
            <a:r>
              <a:rPr lang="ru-RU" sz="66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6600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мнемотаблицах</a:t>
            </a:r>
            <a:endParaRPr lang="ru-RU" sz="6600" b="1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6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http://bridgetv.ru/upload/s4y_blogs/3529/gallery/barbie_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8880"/>
            <a:ext cx="2627784" cy="388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31637"/>
            <a:ext cx="9144000" cy="18263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80600"/>
                </a:solidFill>
                <a:latin typeface="Times New Roman" pitchFamily="18" charset="0"/>
                <a:cs typeface="Times New Roman" pitchFamily="18" charset="0"/>
              </a:rPr>
              <a:t>С этими дочками просто беда,</a:t>
            </a:r>
            <a:br>
              <a:rPr lang="ru-RU" sz="3600" dirty="0" smtClean="0">
                <a:solidFill>
                  <a:srgbClr val="080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80600"/>
                </a:solidFill>
                <a:latin typeface="Times New Roman" pitchFamily="18" charset="0"/>
                <a:cs typeface="Times New Roman" pitchFamily="18" charset="0"/>
              </a:rPr>
              <a:t>Скоро ты будешь, как спичка, худа.</a:t>
            </a:r>
            <a:br>
              <a:rPr lang="ru-RU" sz="3600" dirty="0" smtClean="0">
                <a:solidFill>
                  <a:srgbClr val="080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80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6672"/>
            <a:ext cx="4608512" cy="442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486400"/>
            <a:ext cx="4497388" cy="13716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80600"/>
                </a:solidFill>
                <a:latin typeface="Times New Roman" pitchFamily="18" charset="0"/>
                <a:cs typeface="Times New Roman" pitchFamily="18" charset="0"/>
              </a:rPr>
              <a:t>Иди-ка обедать, вертушка!</a:t>
            </a:r>
            <a:endParaRPr lang="ru-RU" sz="3600" dirty="0">
              <a:solidFill>
                <a:srgbClr val="080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229200"/>
            <a:ext cx="4175447" cy="1628800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rgbClr val="080600"/>
                </a:solidFill>
                <a:latin typeface="Times New Roman" pitchFamily="18" charset="0"/>
                <a:cs typeface="Times New Roman" pitchFamily="18" charset="0"/>
              </a:rPr>
              <a:t>Сегодня к обеду ватрушка!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04664"/>
            <a:ext cx="33843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0351" y="1844824"/>
            <a:ext cx="4260081" cy="259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57192"/>
            <a:ext cx="8820472" cy="13943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80600"/>
                </a:solidFill>
                <a:effectLst/>
                <a:latin typeface="Times New Roman" pitchFamily="18" charset="0"/>
                <a:cs typeface="Times New Roman" pitchFamily="18" charset="0"/>
              </a:rPr>
              <a:t>Тут бабушка </a:t>
            </a:r>
            <a:r>
              <a:rPr lang="ru-RU" dirty="0" smtClean="0">
                <a:solidFill>
                  <a:srgbClr val="080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80600"/>
                </a:solidFill>
                <a:effectLst/>
                <a:latin typeface="Times New Roman" pitchFamily="18" charset="0"/>
                <a:cs typeface="Times New Roman" pitchFamily="18" charset="0"/>
              </a:rPr>
              <a:t>мамина мама — пришла</a:t>
            </a:r>
            <a:br>
              <a:rPr lang="ru-RU" dirty="0" smtClean="0">
                <a:solidFill>
                  <a:srgbClr val="0806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80600"/>
                </a:solidFill>
                <a:effectLst/>
                <a:latin typeface="Times New Roman" pitchFamily="18" charset="0"/>
                <a:cs typeface="Times New Roman" pitchFamily="18" charset="0"/>
              </a:rPr>
              <a:t>И маму спросила:  Как, дочка, дела?</a:t>
            </a:r>
            <a:br>
              <a:rPr lang="ru-RU" dirty="0" smtClean="0">
                <a:solidFill>
                  <a:srgbClr val="0806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80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rgbClr val="0806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80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3"/>
            <a:ext cx="3059385" cy="475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0"/>
            <a:ext cx="43053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486400"/>
            <a:ext cx="4497388" cy="13716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80600"/>
                </a:solidFill>
                <a:latin typeface="Times New Roman" pitchFamily="18" charset="0"/>
                <a:cs typeface="Times New Roman" pitchFamily="18" charset="0"/>
              </a:rPr>
              <a:t>Наверно, в больнице за целые сутки</a:t>
            </a:r>
            <a:endParaRPr lang="ru-RU" sz="3200" dirty="0">
              <a:solidFill>
                <a:srgbClr val="080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body" sz="half" idx="3"/>
          </p:nvPr>
        </p:nvSpPr>
        <p:spPr>
          <a:xfrm>
            <a:off x="4645025" y="5345832"/>
            <a:ext cx="4498975" cy="1512168"/>
          </a:xfrm>
        </p:spPr>
        <p:txBody>
          <a:bodyPr>
            <a:normAutofit fontScale="60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>
                <a:solidFill>
                  <a:srgbClr val="080600"/>
                </a:solidFill>
                <a:latin typeface="Times New Roman" pitchFamily="18" charset="0"/>
                <a:cs typeface="Times New Roman" pitchFamily="18" charset="0"/>
              </a:rPr>
              <a:t>Опять для еды не нашлось ни минутки,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endParaRPr lang="ru-RU" sz="5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42" y="404664"/>
            <a:ext cx="444994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332656"/>
            <a:ext cx="4041775" cy="509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208912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80600"/>
                </a:solidFill>
                <a:effectLst/>
              </a:rPr>
              <a:t>А вечером съела сухой бутерброд.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7344816" cy="415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53136"/>
            <a:ext cx="8820472" cy="18263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80600"/>
                </a:solidFill>
                <a:effectLst/>
              </a:rPr>
              <a:t>Нельзя же весь день сидеть без обеда.</a:t>
            </a:r>
            <a:br>
              <a:rPr lang="ru-RU" dirty="0" smtClean="0">
                <a:solidFill>
                  <a:srgbClr val="080600"/>
                </a:solidFill>
                <a:effectLst/>
              </a:rPr>
            </a:br>
            <a:r>
              <a:rPr lang="ru-RU" dirty="0" smtClean="0">
                <a:solidFill>
                  <a:srgbClr val="080600"/>
                </a:solidFill>
                <a:effectLst/>
              </a:rPr>
              <a:t>Уж доктором стала, а все непоседа.</a:t>
            </a:r>
            <a:br>
              <a:rPr lang="ru-RU" dirty="0" smtClean="0">
                <a:solidFill>
                  <a:srgbClr val="080600"/>
                </a:solidFill>
                <a:effectLst/>
              </a:rPr>
            </a:br>
            <a:endParaRPr lang="ru-RU" dirty="0">
              <a:solidFill>
                <a:srgbClr val="080600"/>
              </a:solidFill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3960440" cy="464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31637"/>
            <a:ext cx="9144000" cy="18263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80600"/>
                </a:solidFill>
                <a:latin typeface="Times New Roman" pitchFamily="18" charset="0"/>
                <a:cs typeface="Times New Roman" pitchFamily="18" charset="0"/>
              </a:rPr>
              <a:t>С этими дочками просто беда,</a:t>
            </a:r>
            <a:br>
              <a:rPr lang="ru-RU" sz="3600" dirty="0" smtClean="0">
                <a:solidFill>
                  <a:srgbClr val="080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80600"/>
                </a:solidFill>
                <a:latin typeface="Times New Roman" pitchFamily="18" charset="0"/>
                <a:cs typeface="Times New Roman" pitchFamily="18" charset="0"/>
              </a:rPr>
              <a:t>Скоро ты будешь, как спичка, худа.</a:t>
            </a:r>
            <a:br>
              <a:rPr lang="ru-RU" sz="3600" dirty="0" smtClean="0">
                <a:solidFill>
                  <a:srgbClr val="080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80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6672"/>
            <a:ext cx="4608512" cy="442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486400"/>
            <a:ext cx="4497388" cy="13716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80600"/>
                </a:solidFill>
                <a:latin typeface="Times New Roman" pitchFamily="18" charset="0"/>
                <a:cs typeface="Times New Roman" pitchFamily="18" charset="0"/>
              </a:rPr>
              <a:t>Иди-ка обедать, вертушка!</a:t>
            </a:r>
            <a:endParaRPr lang="ru-RU" sz="3600" dirty="0">
              <a:solidFill>
                <a:srgbClr val="080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229200"/>
            <a:ext cx="4175447" cy="1628800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rgbClr val="080600"/>
                </a:solidFill>
                <a:latin typeface="Times New Roman" pitchFamily="18" charset="0"/>
                <a:cs typeface="Times New Roman" pitchFamily="18" charset="0"/>
              </a:rPr>
              <a:t>Сегодня к обеду ватрушка!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04664"/>
            <a:ext cx="33843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0351" y="1844824"/>
            <a:ext cx="4260081" cy="259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93096"/>
            <a:ext cx="5724128" cy="256490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80600"/>
                </a:solidFill>
                <a:effectLst/>
                <a:latin typeface="Times New Roman" pitchFamily="18" charset="0"/>
                <a:cs typeface="Times New Roman" pitchFamily="18" charset="0"/>
              </a:rPr>
              <a:t>Три мамы в столовой сидят,</a:t>
            </a:r>
            <a:br>
              <a:rPr lang="ru-RU" sz="3200" dirty="0" smtClean="0">
                <a:solidFill>
                  <a:srgbClr val="0806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80600"/>
                </a:solidFill>
                <a:effectLst/>
                <a:latin typeface="Times New Roman" pitchFamily="18" charset="0"/>
                <a:cs typeface="Times New Roman" pitchFamily="18" charset="0"/>
              </a:rPr>
              <a:t>Три мамы на дочек глядят.</a:t>
            </a:r>
            <a:br>
              <a:rPr lang="ru-RU" sz="3200" dirty="0" smtClean="0">
                <a:solidFill>
                  <a:srgbClr val="0806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80600"/>
                </a:solidFill>
                <a:effectLst/>
                <a:latin typeface="Times New Roman" pitchFamily="18" charset="0"/>
                <a:cs typeface="Times New Roman" pitchFamily="18" charset="0"/>
              </a:rPr>
              <a:t>Что с дочками сделать упрямыми? </a:t>
            </a:r>
            <a:br>
              <a:rPr lang="ru-RU" sz="3200" dirty="0" smtClean="0">
                <a:solidFill>
                  <a:srgbClr val="0806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"/>
            <a:ext cx="3600400" cy="422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2344993" cy="364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5724" y="3933056"/>
            <a:ext cx="3808276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764704"/>
            <a:ext cx="18954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1988840"/>
            <a:ext cx="1740470" cy="174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031637"/>
            <a:ext cx="8820472" cy="1826363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080600"/>
                </a:solidFill>
                <a:effectLst/>
                <a:latin typeface="Times New Roman" pitchFamily="18" charset="0"/>
                <a:cs typeface="Times New Roman" pitchFamily="18" charset="0"/>
              </a:rPr>
              <a:t>Ох, как не просто быть </a:t>
            </a:r>
            <a:r>
              <a:rPr lang="ru-RU" sz="4400" dirty="0" smtClean="0">
                <a:solidFill>
                  <a:srgbClr val="080600"/>
                </a:solidFill>
                <a:effectLst/>
                <a:latin typeface="Times New Roman" pitchFamily="18" charset="0"/>
                <a:cs typeface="Times New Roman" pitchFamily="18" charset="0"/>
              </a:rPr>
              <a:t>мамами!!!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70104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31637"/>
            <a:ext cx="9144000" cy="18263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80600"/>
                </a:solidFill>
                <a:effectLst/>
                <a:latin typeface="Times New Roman" pitchFamily="18" charset="0"/>
                <a:cs typeface="Times New Roman" pitchFamily="18" charset="0"/>
              </a:rPr>
              <a:t>Танюша под вечер</a:t>
            </a:r>
            <a:br>
              <a:rPr lang="ru-RU" sz="3200" dirty="0" smtClean="0">
                <a:solidFill>
                  <a:srgbClr val="0806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80600"/>
                </a:solidFill>
                <a:effectLst/>
                <a:latin typeface="Times New Roman" pitchFamily="18" charset="0"/>
                <a:cs typeface="Times New Roman" pitchFamily="18" charset="0"/>
              </a:rPr>
              <a:t>С прогулки пришла и куклу спросила: «Как дочка дела?»</a:t>
            </a:r>
            <a:br>
              <a:rPr lang="ru-RU" sz="3200" dirty="0" smtClean="0">
                <a:solidFill>
                  <a:srgbClr val="0806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80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2656"/>
            <a:ext cx="3096344" cy="474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00808"/>
            <a:ext cx="3315519" cy="331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797152"/>
            <a:ext cx="4101852" cy="16288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80600"/>
                </a:solidFill>
                <a:latin typeface="Times New Roman" pitchFamily="18" charset="0"/>
                <a:cs typeface="Times New Roman" pitchFamily="18" charset="0"/>
              </a:rPr>
              <a:t>Опять ты залезла под стол непоседа?</a:t>
            </a:r>
            <a:endParaRPr lang="ru-RU" sz="3200" dirty="0">
              <a:solidFill>
                <a:srgbClr val="080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4869160"/>
            <a:ext cx="4041775" cy="145544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80600"/>
                </a:solidFill>
                <a:latin typeface="Times New Roman" pitchFamily="18" charset="0"/>
                <a:cs typeface="Times New Roman" pitchFamily="18" charset="0"/>
              </a:rPr>
              <a:t>Опять просидела весь день без обеда?</a:t>
            </a:r>
            <a:br>
              <a:rPr lang="ru-RU" sz="3200" dirty="0" smtClean="0">
                <a:solidFill>
                  <a:srgbClr val="080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80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78175"/>
            <a:ext cx="4040188" cy="310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7192" y="1196752"/>
            <a:ext cx="407592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31637"/>
            <a:ext cx="9144000" cy="18263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80600"/>
                </a:solidFill>
                <a:latin typeface="Times New Roman" pitchFamily="18" charset="0"/>
                <a:cs typeface="Times New Roman" pitchFamily="18" charset="0"/>
              </a:rPr>
              <a:t>С этими дочками просто беда,</a:t>
            </a:r>
            <a:br>
              <a:rPr lang="ru-RU" sz="3600" dirty="0" smtClean="0">
                <a:solidFill>
                  <a:srgbClr val="080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80600"/>
                </a:solidFill>
                <a:latin typeface="Times New Roman" pitchFamily="18" charset="0"/>
                <a:cs typeface="Times New Roman" pitchFamily="18" charset="0"/>
              </a:rPr>
              <a:t>Скоро ты будешь, как спичка, худа.</a:t>
            </a:r>
            <a:br>
              <a:rPr lang="ru-RU" sz="3600" dirty="0" smtClean="0">
                <a:solidFill>
                  <a:srgbClr val="080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80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6672"/>
            <a:ext cx="4608512" cy="442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486400"/>
            <a:ext cx="4497388" cy="13716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80600"/>
                </a:solidFill>
                <a:latin typeface="Times New Roman" pitchFamily="18" charset="0"/>
                <a:cs typeface="Times New Roman" pitchFamily="18" charset="0"/>
              </a:rPr>
              <a:t>Иди-ка обедать, вертушка!</a:t>
            </a:r>
            <a:endParaRPr lang="ru-RU" sz="3600" dirty="0">
              <a:solidFill>
                <a:srgbClr val="080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229200"/>
            <a:ext cx="4175447" cy="1628800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rgbClr val="080600"/>
                </a:solidFill>
                <a:latin typeface="Times New Roman" pitchFamily="18" charset="0"/>
                <a:cs typeface="Times New Roman" pitchFamily="18" charset="0"/>
              </a:rPr>
              <a:t>Сегодня к обеду ватрушка!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04664"/>
            <a:ext cx="33843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0351" y="1844824"/>
            <a:ext cx="4260081" cy="259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57192"/>
            <a:ext cx="8820472" cy="17008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80600"/>
                </a:solidFill>
                <a:effectLst/>
                <a:latin typeface="Times New Roman" pitchFamily="18" charset="0"/>
                <a:cs typeface="Times New Roman" pitchFamily="18" charset="0"/>
              </a:rPr>
              <a:t>Танюшина мама с работы пришла</a:t>
            </a:r>
            <a:br>
              <a:rPr lang="ru-RU" dirty="0" smtClean="0">
                <a:solidFill>
                  <a:srgbClr val="0806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80600"/>
                </a:solidFill>
                <a:effectLst/>
                <a:latin typeface="Times New Roman" pitchFamily="18" charset="0"/>
                <a:cs typeface="Times New Roman" pitchFamily="18" charset="0"/>
              </a:rPr>
              <a:t>И Таню спросила: Как, дочка, дела?</a:t>
            </a:r>
            <a:br>
              <a:rPr lang="ru-RU" dirty="0" smtClean="0">
                <a:solidFill>
                  <a:srgbClr val="0806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43053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88840"/>
            <a:ext cx="18954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53136"/>
            <a:ext cx="8820472" cy="18263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80600"/>
                </a:solidFill>
                <a:effectLst/>
              </a:rPr>
              <a:t>Опять заигралась, наверно, в саду?</a:t>
            </a:r>
            <a:br>
              <a:rPr lang="ru-RU" dirty="0" smtClean="0">
                <a:solidFill>
                  <a:srgbClr val="080600"/>
                </a:solidFill>
                <a:effectLst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92696"/>
            <a:ext cx="4009035" cy="364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31637"/>
            <a:ext cx="9144000" cy="1826363"/>
          </a:xfrm>
        </p:spPr>
        <p:txBody>
          <a:bodyPr/>
          <a:lstStyle/>
          <a:p>
            <a:r>
              <a:rPr lang="ru-RU" dirty="0" smtClean="0">
                <a:solidFill>
                  <a:srgbClr val="080600"/>
                </a:solidFill>
                <a:effectLst/>
              </a:rPr>
              <a:t>Опять ухитрилась забыть про еду?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-603448"/>
            <a:ext cx="57150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31637"/>
            <a:ext cx="8820472" cy="18263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80600"/>
                </a:solidFill>
                <a:effectLst/>
                <a:latin typeface="Times New Roman" pitchFamily="18" charset="0"/>
                <a:cs typeface="Times New Roman" pitchFamily="18" charset="0"/>
              </a:rPr>
              <a:t>Обедать кричала бабуся не раз,</a:t>
            </a:r>
            <a:br>
              <a:rPr lang="ru-RU" sz="3600" dirty="0" smtClean="0">
                <a:solidFill>
                  <a:srgbClr val="0806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80600"/>
                </a:solidFill>
                <a:effectLst/>
                <a:latin typeface="Times New Roman" pitchFamily="18" charset="0"/>
                <a:cs typeface="Times New Roman" pitchFamily="18" charset="0"/>
              </a:rPr>
              <a:t>А ты отвечала: сейчас да сейчас.</a:t>
            </a:r>
            <a:br>
              <a:rPr lang="ru-RU" sz="3600" dirty="0" smtClean="0">
                <a:solidFill>
                  <a:srgbClr val="0806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80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3132914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844824"/>
            <a:ext cx="18954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Другая 1">
      <a:dk1>
        <a:srgbClr val="FF0000"/>
      </a:dk1>
      <a:lt1>
        <a:srgbClr val="FFC000"/>
      </a:lt1>
      <a:dk2>
        <a:srgbClr val="FFFF00"/>
      </a:dk2>
      <a:lt2>
        <a:srgbClr val="FFFF00"/>
      </a:lt2>
      <a:accent1>
        <a:srgbClr val="92D050"/>
      </a:accent1>
      <a:accent2>
        <a:srgbClr val="00B0F0"/>
      </a:accent2>
      <a:accent3>
        <a:srgbClr val="0070C0"/>
      </a:accent3>
      <a:accent4>
        <a:srgbClr val="FF0000"/>
      </a:accent4>
      <a:accent5>
        <a:srgbClr val="92D050"/>
      </a:accent5>
      <a:accent6>
        <a:srgbClr val="45FFFA"/>
      </a:accent6>
      <a:hlink>
        <a:srgbClr val="00C8C3"/>
      </a:hlink>
      <a:folHlink>
        <a:srgbClr val="FF000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88</TotalTime>
  <Words>140</Words>
  <Application>Microsoft Office PowerPoint</Application>
  <PresentationFormat>Экран (4:3)</PresentationFormat>
  <Paragraphs>27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Техническая</vt:lpstr>
      <vt:lpstr>Воспитатель: Макарчева А.И.</vt:lpstr>
      <vt:lpstr>Танюша под вечер С прогулки пришла и куклу спросила: «Как дочка дела?» </vt:lpstr>
      <vt:lpstr>Слайд 3</vt:lpstr>
      <vt:lpstr>С этими дочками просто беда, Скоро ты будешь, как спичка, худа. </vt:lpstr>
      <vt:lpstr>Слайд 5</vt:lpstr>
      <vt:lpstr>Танюшина мама с работы пришла И Таню спросила: Как, дочка, дела?  </vt:lpstr>
      <vt:lpstr>Опять заигралась, наверно, в саду?  </vt:lpstr>
      <vt:lpstr>Опять ухитрилась забыть про еду?</vt:lpstr>
      <vt:lpstr>Обедать кричала бабуся не раз, А ты отвечала: сейчас да сейчас. </vt:lpstr>
      <vt:lpstr>С этими дочками просто беда, Скоро ты будешь, как спичка, худа. </vt:lpstr>
      <vt:lpstr>Слайд 11</vt:lpstr>
      <vt:lpstr>Тут бабушка  мамина мама — пришла И маму спросила:  Как, дочка, дела?   </vt:lpstr>
      <vt:lpstr>Слайд 13</vt:lpstr>
      <vt:lpstr>А вечером съела сухой бутерброд. </vt:lpstr>
      <vt:lpstr>Нельзя же весь день сидеть без обеда. Уж доктором стала, а все непоседа. </vt:lpstr>
      <vt:lpstr>С этими дочками просто беда, Скоро ты будешь, как спичка, худа. </vt:lpstr>
      <vt:lpstr>Слайд 17</vt:lpstr>
      <vt:lpstr>Три мамы в столовой сидят, Три мамы на дочек глядят. Что с дочками сделать упрямыми?  !  </vt:lpstr>
      <vt:lpstr>Ох, как не просто быть мамами!!!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Воспитатель: Макарчева А.И.</dc:title>
  <dc:creator>ANTON</dc:creator>
  <cp:lastModifiedBy>ANTON</cp:lastModifiedBy>
  <cp:revision>10</cp:revision>
  <dcterms:created xsi:type="dcterms:W3CDTF">2014-01-24T20:23:51Z</dcterms:created>
  <dcterms:modified xsi:type="dcterms:W3CDTF">2014-01-25T17:30:18Z</dcterms:modified>
</cp:coreProperties>
</file>