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5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E9D"/>
    <a:srgbClr val="0688C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4043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74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026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97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20131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471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812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71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746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309048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6618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1268760"/>
            <a:ext cx="6400800" cy="3816424"/>
          </a:xfrm>
        </p:spPr>
        <p:txBody>
          <a:bodyPr/>
          <a:lstStyle/>
          <a:p>
            <a:pPr eaLnBrk="1" hangingPunct="1"/>
            <a:endParaRPr lang="ru-RU" sz="36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Предметно-</a:t>
            </a:r>
          </a:p>
          <a:p>
            <a:pPr eaLnBrk="1" hangingPunct="1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пространственная среда </a:t>
            </a:r>
          </a:p>
          <a:p>
            <a:pPr eaLnBrk="1" hangingPunct="1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группах</a:t>
            </a:r>
          </a:p>
          <a:p>
            <a:pPr eaLnBrk="1" hangingPunct="1"/>
            <a:r>
              <a:rPr lang="ru-RU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(психологические аспекты)</a:t>
            </a: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1524000" y="5257800"/>
            <a:ext cx="6781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Garamond" pitchFamily="18" charset="0"/>
              </a:rPr>
              <a:t>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908720"/>
            <a:ext cx="3429000" cy="365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908720"/>
            <a:ext cx="3429000" cy="3657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0" y="908720"/>
            <a:ext cx="3743057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287" y="1484782"/>
            <a:ext cx="3240360" cy="3128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18767"/>
            <a:ext cx="3890642" cy="2940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9870"/>
            <a:ext cx="3694179" cy="2324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137481"/>
            <a:ext cx="2952328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7989" y="3852051"/>
            <a:ext cx="3133184" cy="2213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713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4022576"/>
          </a:xfrm>
        </p:spPr>
        <p:txBody>
          <a:bodyPr/>
          <a:lstStyle/>
          <a:p>
            <a:pPr algn="ctr"/>
            <a:r>
              <a:rPr lang="ru-RU" dirty="0" smtClean="0"/>
              <a:t>Предметная среда должна быть каждый раз новая, информативная, а главное удобная.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31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7010400" cy="11430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5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2366392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Предметно-пространственная среда-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система материальных объектов деятельности ребенка, функционально моделирующая содержание его духовного и физического развития.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53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7010400" cy="1286272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Организация предметно-пространственной среды в группах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 rot="1365046">
            <a:off x="3132498" y="2858438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0848408">
            <a:off x="5666964" y="2905125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79712" y="3861048"/>
            <a:ext cx="2664296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997732" y="3913686"/>
            <a:ext cx="2664296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555776" y="436597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Возрастные особенности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4365973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Психологические особенности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80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2200" y="1295400"/>
            <a:ext cx="4586064" cy="990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Новообразования возраста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286348"/>
          </a:xfrm>
        </p:spPr>
        <p:txBody>
          <a:bodyPr/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636912"/>
            <a:ext cx="6135390" cy="28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65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295400"/>
            <a:ext cx="5256584" cy="990600"/>
          </a:xfrm>
        </p:spPr>
        <p:txBody>
          <a:bodyPr/>
          <a:lstStyle/>
          <a:p>
            <a:r>
              <a:rPr lang="ru-RU" sz="3200" b="1" dirty="0" smtClean="0"/>
              <a:t>Гендерные различия в ведущей деятельности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656784" cy="3443064"/>
          </a:xfrm>
        </p:spPr>
        <p:txBody>
          <a:bodyPr/>
          <a:lstStyle/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Предметно-орудийная         Коммуникативная </a:t>
            </a:r>
          </a:p>
          <a:p>
            <a:pPr algn="l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деятельность  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400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716692" y="2564904"/>
            <a:ext cx="2160240" cy="864096"/>
          </a:xfrm>
          <a:prstGeom prst="flowChartPunchedTap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364088" y="2478262"/>
            <a:ext cx="2160240" cy="864096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4216" y="2812286"/>
            <a:ext cx="1645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мальчиков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272208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 девочек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143375"/>
            <a:ext cx="9620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1105435" cy="165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6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вид группы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5268" y="2204864"/>
            <a:ext cx="54726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Игровой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Яркий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Предметный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50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7010400" cy="4032448"/>
          </a:xfrm>
        </p:spPr>
        <p:txBody>
          <a:bodyPr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создании предметно-пространственной 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среды в группах необходимо исходить из особенностей:</a:t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-возрастных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-личностных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-антропометрических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-физиологических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8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4454624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1. Охрану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 укрепление физического и психического здоровья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детей;</a:t>
            </a:r>
            <a:b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2. Эмоциональное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благополучие каждого ребенка;</a:t>
            </a:r>
            <a:b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3. Интеллектуальное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развитие;</a:t>
            </a:r>
            <a:b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4. Создание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условий для развития личности;</a:t>
            </a:r>
            <a:b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5. Приобщение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детей к общечеловеческим </a:t>
            </a: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            ценностям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;</a:t>
            </a:r>
            <a:b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6. Взаимодействие </a:t>
            </a:r>
            <a:r>
              <a:rPr lang="ru-RU" sz="24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 семьей с целью оптимизации воспитательного процесса.</a:t>
            </a:r>
            <a:endParaRPr lang="ru-RU" sz="2400" b="1" dirty="0">
              <a:solidFill>
                <a:srgbClr val="7030A0"/>
              </a:solidFill>
              <a:effectLst/>
              <a:latin typeface="Times New Roman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0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10400" cy="1718320"/>
          </a:xfrm>
        </p:spPr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предметно-пространственной среды для детей в ДОУ должен включать и сенсорный уголок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785" y="2602276"/>
            <a:ext cx="3694336" cy="27709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23904"/>
            <a:ext cx="2842026" cy="27996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77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ndergartenDiploma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C4AE28B-B54A-49D0-971A-598935242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KindergartenDiploma</Template>
  <TotalTime>233</TotalTime>
  <Words>71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KindergartenDiploma</vt:lpstr>
      <vt:lpstr>Слайд 1</vt:lpstr>
      <vt:lpstr>   Предметно-пространственная среда- это система материальных объектов деятельности ребенка, функционально моделирующая содержание его духовного и физического развития.</vt:lpstr>
      <vt:lpstr>Организация предметно-пространственной среды в группах</vt:lpstr>
      <vt:lpstr>Новообразования возраста</vt:lpstr>
      <vt:lpstr>Гендерные различия в ведущей деятельности</vt:lpstr>
      <vt:lpstr>Общий вид группы</vt:lpstr>
      <vt:lpstr>   При создании предметно-пространственной  среды в группах необходимо исходить из особенностей:  -возрастных -личностных -антропометрических -физиологических  </vt:lpstr>
      <vt:lpstr>1. Охрану и укрепление физического и психического здоровья детей; 2. Эмоциональное благополучие каждого ребенка; 3. Интеллектуальное развитие; 4. Создание условий для развития личности; 5. Приобщение детей к общечеловеческим              ценностям; 6. Взаимодействие с семьей с целью оптимизации воспитательного процесса.</vt:lpstr>
      <vt:lpstr> Организация предметно-пространственной среды для детей в ДОУ должен включать и сенсорный уголок </vt:lpstr>
      <vt:lpstr>Слайд 10</vt:lpstr>
      <vt:lpstr>Предметная среда должна быть каждый раз новая, информативная, а главное удобная.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MAX</cp:lastModifiedBy>
  <cp:revision>18</cp:revision>
  <dcterms:created xsi:type="dcterms:W3CDTF">2013-08-15T07:31:37Z</dcterms:created>
  <dcterms:modified xsi:type="dcterms:W3CDTF">2014-12-08T18:01:35Z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TC101130471049</vt:lpwstr>
  </property>
</Properties>
</file>