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35" autoAdjust="0"/>
    <p:restoredTop sz="94660"/>
  </p:normalViewPr>
  <p:slideViewPr>
    <p:cSldViewPr>
      <p:cViewPr varScale="1">
        <p:scale>
          <a:sx n="86" d="100"/>
          <a:sy n="8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9C6BB-9FD3-4DF1-ACD5-4CAC417CD896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6A3F2-276D-4CA6-9B94-9D4B87D41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A3F2-276D-4CA6-9B94-9D4B87D4194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AB870D-06D8-47C4-81B9-05BFC9FAA417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F826B-01EE-47EF-989B-E4BFDA87E2E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729634" cy="1643074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/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                           «Экскурсия по улицам города»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                         Презентация по теме</a:t>
            </a:r>
            <a:r>
              <a:rPr lang="en-US" sz="2800" dirty="0" smtClean="0">
                <a:solidFill>
                  <a:srgbClr val="00B0F0"/>
                </a:solidFill>
              </a:rPr>
              <a:t>:</a:t>
            </a:r>
            <a:r>
              <a:rPr lang="ru-RU" sz="2800" dirty="0" smtClean="0">
                <a:solidFill>
                  <a:srgbClr val="00B0F0"/>
                </a:solidFill>
              </a:rPr>
              <a:t> «Город родной»</a:t>
            </a: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2369267"/>
            <a:ext cx="4160520" cy="36438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3636" y="5286388"/>
            <a:ext cx="3000364" cy="107157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Подготовила воспитатель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r>
              <a:rPr lang="ru-RU" sz="1800" dirty="0" err="1" smtClean="0"/>
              <a:t>Ибракова</a:t>
            </a:r>
            <a:r>
              <a:rPr lang="ru-RU" sz="1800" dirty="0" smtClean="0"/>
              <a:t> М.Х.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endParaRPr lang="ru-RU" sz="1800" dirty="0"/>
          </a:p>
        </p:txBody>
      </p:sp>
    </p:spTree>
  </p:cSld>
  <p:clrMapOvr>
    <a:masterClrMapping/>
  </p:clrMapOvr>
  <p:transition spd="med">
    <p:dissolv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74" y="1000108"/>
            <a:ext cx="2928926" cy="5354817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Улица Ленина – одна из главных улиц Нижневартовска. Улица с двух- сторонним движением , широкая, ухоженная. На улице Ленина  находятся здания нефтегазодобывающих предприятий, дворец Искусств, офисы банков, центральный рынок, рестораны, главпочтамт, кафетерий,  больничный комплекс, роддом и многое другое.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2071678"/>
            <a:ext cx="3786214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Наверное , нет города на севере среди тех молодых, что появились за последние 40 лет, где бы не давали имена прославленных людей…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Так и в Нижневартовске.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Это – улица Чапаева, улица Маршала Жукова, улица Дзержинского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улицы имени прославленных нефтяников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Пикмана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Кузоваткина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проезд Куропаткина- главного строителя города.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старом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Вартовске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- ул. Зырянова, улица Лопарева, улица Фурманова – в честь героев, павших в годы гражданской войны.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2643182"/>
            <a:ext cx="2258568" cy="304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214290"/>
            <a:ext cx="3214678" cy="6140635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Остановимся на улице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Ханты-Мансийская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ведь наш детский сад находится на этой улице восходящего солнца.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Жители этой улицы не в обиде на судьбу, ведь они первыми в городе встречают восход солнца, их дома, выстроившиеся по левой стороне улицы, смотрят окнами на восток. И может быть по этому улица Ханты- Мансийская еще называется восточным объездом.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Эта улица- труженица, ведь именно по ней едут нефтяники на работу на месторождение. Сейчас это не окраина города, ведь с правой стороны от болота вырастают новые микрорайоны, появились новые улицы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Профсоюзная,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Нововартовская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Героев Самотлора, Романтиков, продолжилась и улица Мира…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Воздвигнуты супермаркеты, общественные здания, современный спорткомплекс «Триумф». 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2221" y="1071546"/>
            <a:ext cx="4081151" cy="341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Наш путь был долог и интересен. Мы узнали много нового об истории названий улиц нашего города. А теперь возвращаемся в наш родной детский сад.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… Поднимались  дворцы и заводы, Расширялся  таежный предел, 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Но летели бесстрастные годы,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Мы старели, а город взрослел.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Что его возводили не наспех,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Эти улицы- главный резон.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Нижневартовск теперь старше нас, тех,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Всем романтикам -памятник он!  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928802"/>
            <a:ext cx="2857520" cy="3773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920085"/>
            <a:ext cx="3757610" cy="44348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…Шагая ежедневно по одним и тем же улицам мы не задумываемся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Откуда и когда взяли они свой разбег, чьими трудами проложены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Кто жил на них до нас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Кто дома наши строил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Есть очень хороший повод вспомнить это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9 марта 2012 года- День рождения, юбилей нашего города!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Родному городу исполнилось 40 лет!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928802"/>
            <a:ext cx="3000396" cy="396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3994" y="1920085"/>
            <a:ext cx="4038600" cy="443484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Увлекательную книгу можно было бы составить из историй названий наших улиц...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Страниц в этой книге было бы более 200….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Давным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- давно, когда город от  пятачка деревянных  двухэтажек начал расти в направлении  к проспекту Победы и к улице Омской, возникла  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необходимость  присвоить улицам имена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800" dirty="0" smtClean="0">
                <a:solidFill>
                  <a:srgbClr val="FF0000"/>
                </a:solidFill>
              </a:rPr>
              <a:t>улица Омская( в честь омских строителей, возводивших дома на этой улице), улица Пермская ( в честь строителей из Перми), улица Дзержинского ( в честь 100 </a:t>
            </a:r>
            <a:r>
              <a:rPr lang="ru-RU" sz="1800" dirty="0" err="1" smtClean="0">
                <a:solidFill>
                  <a:srgbClr val="FF0000"/>
                </a:solidFill>
              </a:rPr>
              <a:t>летия</a:t>
            </a:r>
            <a:r>
              <a:rPr lang="ru-RU" sz="1800" dirty="0" smtClean="0">
                <a:solidFill>
                  <a:srgbClr val="FF0000"/>
                </a:solidFill>
              </a:rPr>
              <a:t> со дня рождения Ф.Э. Дзержинского)     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4000496" cy="41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городе есть улицы – «гиганты», есть улицы и «малютки». Самая длинная -Интернациональная,  короче всех – Таёжная – 803 метра протяженности</a:t>
            </a:r>
            <a:r>
              <a:rPr lang="ru-RU" sz="2400" dirty="0" smtClean="0"/>
              <a:t>.   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74" y="928671"/>
            <a:ext cx="2928926" cy="5143536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Самая первая улица города – это улица </a:t>
            </a:r>
            <a:r>
              <a:rPr lang="ru-RU" sz="1800" dirty="0" err="1" smtClean="0">
                <a:solidFill>
                  <a:srgbClr val="FF0000"/>
                </a:solidFill>
              </a:rPr>
              <a:t>Мусы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Джалиля</a:t>
            </a:r>
            <a:r>
              <a:rPr lang="ru-RU" sz="1800" dirty="0" smtClean="0">
                <a:solidFill>
                  <a:srgbClr val="FF0000"/>
                </a:solidFill>
              </a:rPr>
              <a:t> ( названа в честь татарского поэта)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…Улица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Мусы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Джалиля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берег реки Обь.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Отсюда начался наш Нижневартовск. Здесь впервые первопроходцы ступили на землю Самотлора.   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Как  память об этом вдоль улицы стоят двухэтажные дома…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Слева кивают головами краны речного порта.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Речной порт по праву можно назвать первыми воротами города. А  ближе к центру стоят высотные дома, с современным архитектурным решением.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28802"/>
            <a:ext cx="31432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920084"/>
            <a:ext cx="3214678" cy="4937915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Мы едем по улице 60 лет Октября. Эта улица проложена вдоль берега реки Обь и поэтому раньше называлась улица Набережная.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На этой улице располагается магазин «Орион», театр кукол «</a:t>
            </a:r>
            <a:r>
              <a:rPr lang="ru-RU" sz="1800" dirty="0" err="1" smtClean="0">
                <a:solidFill>
                  <a:srgbClr val="FF0000"/>
                </a:solidFill>
              </a:rPr>
              <a:t>Барабашка</a:t>
            </a:r>
            <a:r>
              <a:rPr lang="ru-RU" sz="1800" dirty="0" smtClean="0">
                <a:solidFill>
                  <a:srgbClr val="FF0000"/>
                </a:solidFill>
              </a:rPr>
              <a:t>» , дворец культуры «Октябрь», детская школа искусств №1 , красивые современные высотные  здания, магазин «</a:t>
            </a:r>
            <a:r>
              <a:rPr lang="ru-RU" sz="1800" dirty="0" err="1" smtClean="0">
                <a:solidFill>
                  <a:srgbClr val="FF0000"/>
                </a:solidFill>
              </a:rPr>
              <a:t>Славтэк</a:t>
            </a:r>
            <a:r>
              <a:rPr lang="ru-RU" sz="1800" dirty="0" smtClean="0">
                <a:solidFill>
                  <a:srgbClr val="FF0000"/>
                </a:solidFill>
              </a:rPr>
              <a:t>»(бывший «Кедр») , ГОМ-2,  и гордость Нижневартовска – храм Рождества Христова.      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857232"/>
            <a:ext cx="3786182" cy="315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Наш автобус поворачивает на улицу Дружбы Народов.</a:t>
            </a:r>
          </a:p>
          <a:p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Нижневартовсвк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- город многонациональный. Здесь живут люди разных национальностей. Они , дружно, рука об руку, добывают нефть, строят дома, учат и воспитывают детей…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дни фестиваля «Самотлорские ночи»  на этой улице проходит веселый праздник Дружбы народов.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643050"/>
            <a:ext cx="3411852" cy="257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Это улица Мира, одна из центральных улиц города. Названа в честь мира на всей земле. На улице Мира расположены общественно – культурные здания, жилые дома, рестораны, кафе, кинотеатр «Мир», рынок «Сибирский балаган», нефтяной техникум, взрослая поликлиника №2, детская стоматология.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Улица эта широкая, красивая, чистая.  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785926"/>
            <a:ext cx="2532888" cy="339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428604"/>
            <a:ext cx="3714744" cy="592632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Наш автобус поворачивает на улицу Нефтяников. Эта улица названа  в память о первых десантах, разбудивших некогда дремучий край тайги и болот…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честь героизма нефтяников – первопроходцев.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Улица тянется через весь город, через 2,5,7,8,10 «в» микрорайоны. Имя нефтяников в названии улицы -это дань признательности сегодняшним  покорителям Самотлора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примечательно то, что на этой улице живет много семей нефтяников.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«В моей судьбе ты стала главной, родная улица моя….» – поют нефтяники.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      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071546"/>
            <a:ext cx="4214810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873</TotalTime>
  <Words>859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                       «Экскурсия по улицам города»                          Презентация по теме: «Город родной»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улицам города. Презентация по теме</dc:title>
  <dc:creator>Мавсиля</dc:creator>
  <cp:lastModifiedBy>Мавсиля</cp:lastModifiedBy>
  <cp:revision>94</cp:revision>
  <dcterms:created xsi:type="dcterms:W3CDTF">2012-04-15T16:00:32Z</dcterms:created>
  <dcterms:modified xsi:type="dcterms:W3CDTF">2014-10-05T12:18:55Z</dcterms:modified>
</cp:coreProperties>
</file>