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6" r:id="rId3"/>
    <p:sldId id="259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9" r:id="rId14"/>
    <p:sldId id="300" r:id="rId15"/>
    <p:sldId id="301" r:id="rId16"/>
    <p:sldId id="303" r:id="rId17"/>
    <p:sldId id="260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BAE0-AD46-4FBD-9774-9B70986AD6A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EB32-BB71-4F8F-B306-3468A0E3C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.gi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комор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357562"/>
            <a:ext cx="4105931" cy="28194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 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1357298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Проект по сказкам А.С.Пушкина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857364"/>
            <a:ext cx="47134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Лукоморье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357694"/>
            <a:ext cx="2465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Балашова Галина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Александровна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vezdochki-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736570">
            <a:off x="5976136" y="1877309"/>
            <a:ext cx="2913238" cy="2006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ечевые подвижные игры: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Шмель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Подводное царство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эвримическая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композиция (музыка К. Сен-Санса).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гра-фантазия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б я поймал золотую рыбку…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идактические игры 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Золотая рыбка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Шифровки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 наоборот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синем море-океане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 не стало?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 схему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Вспомни сказку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скорее?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	</a:t>
            </a:r>
            <a:endParaRPr lang="ru-RU" sz="2000" dirty="0"/>
          </a:p>
        </p:txBody>
      </p:sp>
      <p:pic>
        <p:nvPicPr>
          <p:cNvPr id="4" name="Рисунок 3" descr="лицей (240x15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429000"/>
            <a:ext cx="2286000" cy="1428750"/>
          </a:xfrm>
          <a:prstGeom prst="rect">
            <a:avLst/>
          </a:prstGeom>
        </p:spPr>
      </p:pic>
      <p:pic>
        <p:nvPicPr>
          <p:cNvPr id="3" name="Рисунок 2" descr="памятник в Царском селе (226x15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357430"/>
            <a:ext cx="2133600" cy="1390650"/>
          </a:xfrm>
          <a:prstGeom prst="rect">
            <a:avLst/>
          </a:prstGeom>
        </p:spPr>
      </p:pic>
      <p:pic>
        <p:nvPicPr>
          <p:cNvPr id="5" name="Рисунок 4" descr="памятник А.С.Пушкину СПб (200x15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5000636"/>
            <a:ext cx="1905000" cy="1428750"/>
          </a:xfrm>
          <a:prstGeom prst="rect">
            <a:avLst/>
          </a:prstGeom>
        </p:spPr>
      </p:pic>
      <p:pic>
        <p:nvPicPr>
          <p:cNvPr id="6" name="Рисунок 5" descr="дом-музей (200x15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5143512"/>
            <a:ext cx="1905000" cy="1428750"/>
          </a:xfrm>
          <a:prstGeom prst="rect">
            <a:avLst/>
          </a:prstGeom>
        </p:spPr>
      </p:pic>
      <p:pic>
        <p:nvPicPr>
          <p:cNvPr id="7" name="Рисунок 6" descr="Арина Родионовна (113x15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4572008"/>
            <a:ext cx="1076325" cy="1428750"/>
          </a:xfrm>
          <a:prstGeom prst="rect">
            <a:avLst/>
          </a:prstGeom>
        </p:spPr>
      </p:pic>
      <p:pic>
        <p:nvPicPr>
          <p:cNvPr id="8" name="Рисунок 7" descr="2b03cbdf0dc09fed6834e2b5866644c3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57224" y="0"/>
            <a:ext cx="783772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Познание	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итературная викторина по сказкам А.С. Пушкина.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икторина по математике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Герои сказок Пушкина в цифрах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онструктивная деятельность: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Флот царя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Салтана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«Дворец для белочки»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идеосалон. Просмотр мультфильмов по сказкам А.С. Пушкина: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рыбаке и рыбке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золотом петушке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попе и о работнике его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сследовательские работы по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сказкам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«Чудеса и превращения в сказках А.С.Пушкина»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1010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214818"/>
            <a:ext cx="2952771" cy="2214578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1010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87081" y="3485555"/>
            <a:ext cx="2738456" cy="2053842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3061767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5286388"/>
            <a:ext cx="1291129" cy="1233489"/>
          </a:xfrm>
          <a:prstGeom prst="rect">
            <a:avLst/>
          </a:prstGeom>
        </p:spPr>
      </p:pic>
      <p:pic>
        <p:nvPicPr>
          <p:cNvPr id="10" name="Рисунок 9" descr="2b03cbdf0dc09fed6834e2b5866644c3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85786" y="285728"/>
            <a:ext cx="537621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Shonar Bangla" pitchFamily="34" charset="0"/>
              </a:rPr>
              <a:t>Социализация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нижная выставка по сказкам А.С. Пушкина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ыставки детско-родительских рисунков: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Сказки А.С. Пушкина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Наташа\Desktop\16.02.2012\CIMG2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3026823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85786" y="171448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идактические игры: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«Узнай героя по описанию»,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«Из какой сказки»,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«Чей предмет?»,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«Что было бы если…»,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домино, кубики по сказкам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А.С. Пушкина.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гра-драматизация: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    «У самого синего моря»,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«Свет мой, зеркальце»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7863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оздание макета «Лукоморье»</a:t>
            </a:r>
          </a:p>
        </p:txBody>
      </p:sp>
      <p:pic>
        <p:nvPicPr>
          <p:cNvPr id="6" name="Рисунок 5" descr="P1010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429132"/>
            <a:ext cx="209551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10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571876"/>
            <a:ext cx="238126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b03cbdf0dc09fed6834e2b5866644c3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77402" y="594442"/>
            <a:ext cx="3714776" cy="338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101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500306"/>
            <a:ext cx="2762269" cy="2071702"/>
          </a:xfrm>
          <a:prstGeom prst="rect">
            <a:avLst/>
          </a:prstGeom>
        </p:spPr>
      </p:pic>
      <p:pic>
        <p:nvPicPr>
          <p:cNvPr id="4" name="Рисунок 3" descr="P1010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500306"/>
            <a:ext cx="2905145" cy="2178859"/>
          </a:xfrm>
          <a:prstGeom prst="rect">
            <a:avLst/>
          </a:prstGeom>
        </p:spPr>
      </p:pic>
      <p:pic>
        <p:nvPicPr>
          <p:cNvPr id="5" name="Рисунок 4" descr="P1010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286256"/>
            <a:ext cx="2952771" cy="2214578"/>
          </a:xfrm>
          <a:prstGeom prst="rect">
            <a:avLst/>
          </a:prstGeom>
        </p:spPr>
      </p:pic>
      <p:pic>
        <p:nvPicPr>
          <p:cNvPr id="6" name="Рисунок 5" descr="3452338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57166"/>
            <a:ext cx="2383644" cy="1898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Shonar Bangla" pitchFamily="34" charset="0"/>
              </a:rPr>
              <a:t>Художественное творчество	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Shonar Bangl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857232"/>
            <a:ext cx="2789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Рисование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«Золотая рыбка»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1928802"/>
            <a:ext cx="38825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Витраж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«Белка песенки поет, да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орешки все грызет»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6072206"/>
            <a:ext cx="6196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Ручной труд «Златая цепь на дубе том»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P10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146615" y="925691"/>
            <a:ext cx="2833683" cy="212526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Рисунок 17" descr="P1010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357562"/>
            <a:ext cx="3048021" cy="22860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P101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786190"/>
            <a:ext cx="3022396" cy="2266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1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3451024" cy="258826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1010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42295" y="1272755"/>
            <a:ext cx="3895684" cy="2921763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P1010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643314"/>
            <a:ext cx="3714776" cy="278608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zvezdochki-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45844">
            <a:off x="-295884" y="4149528"/>
            <a:ext cx="3387529" cy="2333631"/>
          </a:xfrm>
          <a:prstGeom prst="rect">
            <a:avLst/>
          </a:prstGeom>
        </p:spPr>
      </p:pic>
      <p:pic>
        <p:nvPicPr>
          <p:cNvPr id="6" name="Рисунок 5" descr="zvezdochki-5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483289">
            <a:off x="5797742" y="3409920"/>
            <a:ext cx="3685329" cy="253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928662" y="785794"/>
            <a:ext cx="729981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Музыка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Слушание музыки: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Полет шмеля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Н.А. Римский-Корсаков,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 с коршуном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П.И. Чайковский балет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Лебединое озеро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финальная сцена,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Попрыгунья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Свиридов (первое чудо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Белочка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опера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Н.А. Римский-Корсаков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(второе чудо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Тридцать три богатыря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Ноктюрн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Грезы любви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Ф. Лист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(третье чудо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Превращение Царевны Лебеди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усская народная песня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саду ли, в огороде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есня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Ветер по морю гуляет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(музыка Г. Струве).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b03cbdf0dc09fed6834e2b5866644c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500042"/>
            <a:ext cx="73089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Shonar Bangla" pitchFamily="34" charset="0"/>
              </a:rPr>
              <a:t>Физическое развитие: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Shonar Bangl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усские народные игры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Золотые ворота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гры малой подвижности: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 волнуется раз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Удочка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b03cbdf0dc09fed6834e2b5866644c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2143116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Shonar Bangla" pitchFamily="34" charset="0"/>
              </a:rPr>
              <a:t>Безопасность: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беседа «Безопасность сказочных героев».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500438"/>
            <a:ext cx="54292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Shonar Bangla" pitchFamily="34" charset="0"/>
              </a:rPr>
              <a:t>Труд: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емонт книг,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зготовление декораций и волшебных предметов для театрализованной  деятельности. «Дуб у лукоморья», «Яблочко на тарелочке», «Волшебное зеркальце»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846" y="357166"/>
            <a:ext cx="850115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58D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Shonar Bangla" pitchFamily="34" charset="0"/>
              </a:rPr>
              <a:t>Физическая культура: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-Физкультминутка  «Полёт шмеля».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(Звучит аудиозапись «Полёт шмеля».  Дети выходят на ковёр, образуют круг и выполняют упражнение).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Тут князь очень уменьшился,      Дети приседают.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Шмелём он оборотился.              Встают, выполняют        мелкие взмахи руками.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Полетел и зажужжал;                   Жужжат.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Судно на море догнал,                  Бегут на носочках, взмахивая руками,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Потихоньку опустился                  Вновь приседают.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корму и в щель забился.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2b03cbdf0dc09fed6834e2b5866644c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456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Итоговое  мероприятие по проекту «Лукоморье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311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 знаешь ли ты сказки  А.С. Пушкина?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1428736"/>
            <a:ext cx="2078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lub_95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928934"/>
            <a:ext cx="2492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Сказка о Царе Салта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2616006" cy="3429024"/>
          </a:xfrm>
          <a:prstGeom prst="rect">
            <a:avLst/>
          </a:prstGeom>
          <a:noFill/>
          <a:ln w="57150" cmpd="thickThin">
            <a:solidFill>
              <a:srgbClr val="FF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Искусство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 из мощных средств воспитания чувств,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надо учить детей понимать и любить произведения литературы,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живописи, музыки, научить понимать, что чрезвычайно важную роль играют и художественные средства, с помощью которых художник создает образ.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литературе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выразительные средства языка, в изобразительном искусстве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линии и краски, в музыке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звуки, в танце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движения.  Каждый вид искусства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уникален, но они тесно связаны между собой. Поэтому, когда мы знакомим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 с каким-либо видом творческой деятельности, это положительно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влияет на освоение им другой, обогащает опыт, вызывает более глубокие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чувства и эмоции.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из самых ярких творцов художественных образов, доступных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пониманию детей является Александр Сергеевич Пушкин. Напевность,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ритмичность, лаконичность, выразительность,  музыкальность его стихов всегда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находит отклик в душе, как взрослого, так и  ребенка.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Рано или поздно поэт становится другом каждому читающему человеку,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задача взрослых познакомить с ним ребенка как можно раньше и сделать его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стихи, сказки, жизнь частью внутреннего мира растущего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0"/>
            <a:ext cx="4679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Актуальность темы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9"/>
            <a:ext cx="77153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latin typeface="Monotype Corsiva" pitchFamily="66" charset="0"/>
              </a:rPr>
              <a:t>Цель: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Приобщение детей к русской классической литературе посредством знакомства с творчеством А.С. Пушкина;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993300"/>
                </a:solidFill>
                <a:latin typeface="Monotype Corsiva" pitchFamily="66" charset="0"/>
              </a:rPr>
              <a:t>Задачи: 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428868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пособствовать формированию интереса к книгам, литературным произведениям.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ознакомить детей с творчеством великого русского поэта и писателя А.с. Пушкина.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оспитывать умение слушать и понимать литературные произведения, эмоционально откликаться на них.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4714884"/>
            <a:ext cx="68984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богащать и расширять словарный запас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азвивать у детей образное мышление, фантазию,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творческие способности;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2b03cbdf0dc09fed6834e2b5866644c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28662" y="642918"/>
            <a:ext cx="65638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Shonar Bangla" pitchFamily="34" charset="0"/>
              </a:rPr>
              <a:t>Вид проекта: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комплексный, познавательно-творческий.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Shonar Bangla" pitchFamily="34" charset="0"/>
              </a:rPr>
              <a:t>Продолжительность: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Shonar Bangla" pitchFamily="34" charset="0"/>
              </a:rPr>
              <a:t>Участники: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среднего дошкольного возраста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5" descr="2b03cbdf0dc09fed6834e2b5866644c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14348" y="487025"/>
            <a:ext cx="807249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Shonar Bangla" pitchFamily="34" charset="0"/>
              </a:rPr>
              <a:t>Обеспечение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борники сказок А.С. Пушкина;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ллюстрации к сказкам,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епродукции картин, рисунков,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отографии по биографии  А.С Пушкина,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ото-презентации;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ультфильмы по сказкам А.С. Пушкина;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удиозаписи классической музыки композиторов: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Н.А. Римского-Корсакова,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К. Сен-Санса,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А.С.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Грибоедова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М.И. Глинки;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етодическая литература.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5" descr="2b03cbdf0dc09fed6834e2b5866644c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42976" y="785794"/>
            <a:ext cx="740478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Предполагаемый   результат: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азвитие интереса к творчеству А.С. Пушкина,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русской литературе;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азвитие у детей познавательной активности,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творческих способностей, коммуникативных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навыков;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овершенствование  звукопроизношения,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выразительности и связной речи детей;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одействие творческому развитию детей;</a:t>
            </a: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эмоциональной отзывчивости;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5" descr="2b03cbdf0dc09fed6834e2b5866644c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5910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Схема реализации проекта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1571612"/>
            <a:ext cx="484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Подготовительный этап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307181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     </a:t>
            </a:r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5309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500306"/>
            <a:ext cx="8072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одбор методической, художественной литературы,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иллюстративного, музыкального  материала  по теме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проекта;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одбор  материала для изобразительной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продуктивной деятельности.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5" descr="2b03cbdf0dc09fed6834e2b5866644c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0"/>
            <a:ext cx="3728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Основной этап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714356"/>
            <a:ext cx="6143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Организация образовательной проектной деятельности </a:t>
            </a:r>
            <a:endParaRPr lang="ru-RU" sz="36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-500098" y="1785926"/>
            <a:ext cx="908575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Shonar Bangla" pitchFamily="34" charset="0"/>
              </a:rPr>
              <a:t>Чтение художественной литературы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1.    Чтение сказок А.С. Пушкина: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рыбаке и рыбке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царе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Салтане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 сыне его славном и могучем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богатыре князе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ГвидонеСалтановиче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прекрасной Царевне Лебеди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золотом петушке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попе и о работнике его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2.    Беседа по сказке А.С. Пушкина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царе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Салтане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3.    Заучивание стихотворения А.С. Пушкина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лукоморья дуб зеленый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2b03cbdf0dc09fed6834e2b5866644c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Наташа\Desktop\Фото Гр 4 2011-2012\CIMG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357562"/>
            <a:ext cx="235745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28662" y="285728"/>
            <a:ext cx="821533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Shonar Bangla" pitchFamily="34" charset="0"/>
              </a:rPr>
              <a:t>Коммуникация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ассказ воспитателя об А.С.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Пушкине,показ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фото-презентации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ассматривание портрета А.С. Пушкина.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ассматривание иллюстраций к сказкам А.С. Пушкина: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 старик со своею старухой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девицы под окном пряли поздно вечерком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Царевна-лебедь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Тридцать три богатыря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Билибин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ыбаке и рыб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071942"/>
            <a:ext cx="2808276" cy="2103202"/>
          </a:xfrm>
          <a:prstGeom prst="rect">
            <a:avLst/>
          </a:prstGeom>
        </p:spPr>
      </p:pic>
      <p:pic>
        <p:nvPicPr>
          <p:cNvPr id="5" name="Рисунок 4" descr="салт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143248"/>
            <a:ext cx="2343641" cy="3071810"/>
          </a:xfrm>
          <a:prstGeom prst="rect">
            <a:avLst/>
          </a:prstGeom>
        </p:spPr>
      </p:pic>
      <p:pic>
        <p:nvPicPr>
          <p:cNvPr id="7" name="Рисунок 6" descr="салтан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571876"/>
            <a:ext cx="2042096" cy="2679196"/>
          </a:xfrm>
          <a:prstGeom prst="rect">
            <a:avLst/>
          </a:prstGeom>
        </p:spPr>
      </p:pic>
      <p:pic>
        <p:nvPicPr>
          <p:cNvPr id="6" name="Рисунок 5" descr="2b03cbdf0dc09fed6834e2b5866644c3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7531" y="3107531"/>
            <a:ext cx="685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578</Words>
  <Application>Microsoft Office PowerPoint</Application>
  <PresentationFormat>Экран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кей</cp:lastModifiedBy>
  <cp:revision>49</cp:revision>
  <dcterms:created xsi:type="dcterms:W3CDTF">2013-02-16T10:02:21Z</dcterms:created>
  <dcterms:modified xsi:type="dcterms:W3CDTF">2014-01-21T13:26:09Z</dcterms:modified>
</cp:coreProperties>
</file>