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9" r:id="rId4"/>
    <p:sldId id="272" r:id="rId5"/>
    <p:sldId id="273" r:id="rId6"/>
    <p:sldId id="285" r:id="rId7"/>
    <p:sldId id="280" r:id="rId8"/>
    <p:sldId id="275" r:id="rId9"/>
    <p:sldId id="268" r:id="rId10"/>
    <p:sldId id="261" r:id="rId11"/>
    <p:sldId id="257" r:id="rId12"/>
    <p:sldId id="276" r:id="rId13"/>
    <p:sldId id="264" r:id="rId14"/>
    <p:sldId id="277" r:id="rId15"/>
    <p:sldId id="28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51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avia.vvatu.ru/_ph/2/46084807.jpg" TargetMode="External"/><Relationship Id="rId13" Type="http://schemas.openxmlformats.org/officeDocument/2006/relationships/hyperlink" Target="http://img1.liveinternet.ru/images/attach/c/6/90/971/90971707_e8ebf6410bfd.jpg&#1074;" TargetMode="External"/><Relationship Id="rId18" Type="http://schemas.openxmlformats.org/officeDocument/2006/relationships/hyperlink" Target="http://drugoigorod.ru/wp-content/uploads/2014/03/verto.jpg" TargetMode="External"/><Relationship Id="rId3" Type="http://schemas.openxmlformats.org/officeDocument/2006/relationships/hyperlink" Target="http://www.liveinternet.ru/users/genny-rio/post298177820/" TargetMode="External"/><Relationship Id="rId7" Type="http://schemas.openxmlformats.org/officeDocument/2006/relationships/hyperlink" Target="http://img.fotki.yandex.ru/get/2/saneshkin.0/0_c42_2c428741_XL" TargetMode="External"/><Relationship Id="rId12" Type="http://schemas.openxmlformats.org/officeDocument/2006/relationships/hyperlink" Target="http://micediscount.ru/upload/resize_cache/iblock/741/800_800_1/7410ba8386bfc769432fe0f38ad37c98.JPG" TargetMode="External"/><Relationship Id="rId17" Type="http://schemas.openxmlformats.org/officeDocument/2006/relationships/hyperlink" Target="http://samara.igid.ru/dostoprimechatelnosti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img-fotki.yandex.ru/get/6407/138915155.26/0_8f455_147c81fc_L" TargetMode="External"/><Relationship Id="rId20" Type="http://schemas.openxmlformats.org/officeDocument/2006/relationships/hyperlink" Target="http://www.samaragips.ru/content/works/JK%20Moskva_60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k.com/wall137353508_789" TargetMode="External"/><Relationship Id="rId11" Type="http://schemas.openxmlformats.org/officeDocument/2006/relationships/hyperlink" Target="http://lightangel.ucoz.ru/_ph/11/869436443.jpg" TargetMode="External"/><Relationship Id="rId5" Type="http://schemas.openxmlformats.org/officeDocument/2006/relationships/hyperlink" Target="http://samara.at.ua/news/samye_krasivye_mestasamary/2013-02-07-150" TargetMode="External"/><Relationship Id="rId15" Type="http://schemas.openxmlformats.org/officeDocument/2006/relationships/hyperlink" Target="http://flamber.ru/files/photos/1160060741/1185979214_g.jpg" TargetMode="External"/><Relationship Id="rId10" Type="http://schemas.openxmlformats.org/officeDocument/2006/relationships/hyperlink" Target="http://media.nn.ru/data/forum/images/2012-08/54498658-0_79db3_ea602440_-1-xl.jpg" TargetMode="External"/><Relationship Id="rId19" Type="http://schemas.openxmlformats.org/officeDocument/2006/relationships/hyperlink" Target="http://samara.go2all.ru/imgs/33/12/60093.jpg" TargetMode="External"/><Relationship Id="rId4" Type="http://schemas.openxmlformats.org/officeDocument/2006/relationships/hyperlink" Target="http://www.baby.ru/blogs/post/112316467-28528175/" TargetMode="External"/><Relationship Id="rId9" Type="http://schemas.openxmlformats.org/officeDocument/2006/relationships/hyperlink" Target="http://www.kartinki24.ru/uploads/gallery/main/414/kartinki24_city_0391.jpg" TargetMode="External"/><Relationship Id="rId14" Type="http://schemas.openxmlformats.org/officeDocument/2006/relationships/hyperlink" Target="http://s59.radikal.ru/i164/1012/02/c4818b824674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272808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Путешествие по родному городу.</a:t>
            </a:r>
            <a:endParaRPr lang="ru-RU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805264"/>
            <a:ext cx="8777064" cy="504056"/>
          </a:xfrm>
        </p:spPr>
        <p:txBody>
          <a:bodyPr anchor="ctr">
            <a:noAutofit/>
          </a:bodyPr>
          <a:lstStyle/>
          <a:p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Автор. Воспитатель </a:t>
            </a:r>
            <a:r>
              <a:rPr lang="ru-RU" sz="2000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Жижина</a:t>
            </a:r>
            <a:r>
              <a:rPr lang="ru-RU" sz="20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Светлана Михайловна.</a:t>
            </a:r>
            <a:endParaRPr lang="ru-RU" sz="20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  учреждение Самарской области средняя общеобразовательная школа №1 «Образовательный центр» п.г.т. Стройкерамика   муниципального района Волжский Самарской области структурное     подразделение «Детский сад «Солнышко»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530" name="Picture 2" descr="http://ladyli.ru/uploads/posts/2013-08/1375332542_samar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14500" y="1844824"/>
            <a:ext cx="571500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3" descr="C:\Users\Acer\Downloads\8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23853" cy="1116000"/>
          </a:xfrm>
          <a:prstGeom prst="rect">
            <a:avLst/>
          </a:prstGeom>
          <a:noFill/>
        </p:spPr>
      </p:pic>
    </p:spTree>
  </p:cSld>
  <p:clrMapOvr>
    <a:masterClrMapping/>
  </p:clrMapOvr>
  <p:transition advTm="49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07904" y="0"/>
            <a:ext cx="1989455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Стела «Ладья»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1880" y="50621"/>
            <a:ext cx="2630528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Набережная Самары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0"/>
            <a:ext cx="4606389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Самарский железнодорожный вокзал 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30657"/>
            <a:ext cx="4032448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Улица Ленинградская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3648" y="0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Вертолётная смотровая площадка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cer\Downloads\samara-photo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2132856"/>
            <a:ext cx="4032456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 descr="http://www.citycommunity.ru/zagryz_user/1000/32/38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3501008"/>
            <a:ext cx="4032723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332656"/>
            <a:ext cx="7488832" cy="24482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каждым годом хорошеет Самара. Красивые площади, широкие улицы и проспекты, россыпи изумрудных скверов и парков, волшебный аромат цветущих садов, серебристые струи фонтанов, радуга цветочных ковров великолепных набережных, причалы с белоснежными теплоходами... Таков сегодняшний облик нашего города, по праву именуемый  жемчужиной Жигулей! 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Acer\Downloads\8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23853" cy="11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Использованные ресурсы</a:t>
            </a:r>
            <a:endParaRPr lang="ru-RU" sz="40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http://www.liveinternet.ru/users/genny-rio/post298177820/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- музей Самара космическая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http://www.baby.ru/blogs/post/112316467-28528175/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- Ладья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http://samara.at.ua/news/samye_krasivye_mestasamary/2013-02-07-150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- театр драмы им.М.Горького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http://vk.com/wall137353508_789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- театр оперы и балета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http://img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7"/>
              </a:rPr>
              <a:t>fotki.yandex.ru/get/2/saneshkin.0/0_c42_2c428741_XL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- Вечный огонь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http://avia.vvatu.ru/_ph/2/46084807.jpg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- штурмовик 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http://www.kartinki24.ru/uploads/gallery/main/414/kartinki24_city_0391.jpg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- краеведческий музей им. П.В.Алабина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http://media.nn.ru/data/forum/images/2012-08/54498658-0_79db3_ea602440_-1-xl.jpg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- набережная 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http://lightangel.ucoz.ru/_ph/11/869436443.jpg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- железнодорожный вокзал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http://micediscount.ru/upload/resize_cache/iblock/741/800_800_1/7410ba8386bfc769432fe0f38ad37c98.JPG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- улица Ленинградская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http://img1.liveinternet.ru/images/attach/c/6/90/971/90971707_e8ebf6410bfd.jpg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  <a:hlinkClick r:id="rId13"/>
              </a:rPr>
              <a:t>в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- новый район Самары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http://s59.radikal.ru/i164/1012/02/c4818b824674.png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- филармония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http://flamber.ru/files/photos/1160060741/1185979214_g.jpg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- памятник Чапаеву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http://img-fotki.yandex.ru/get/6407/138915155.26/0_8f455_147c81fc_L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- фонтан на площади Славы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http://samara.igid.ru/dostoprimechatelnosti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- вид на город с Волги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http://drugoigorod.ru/wp-content/uploads/2014/03/verto.jpg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- вертолётная смотровая площадка</a:t>
            </a: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http://samara.go2all.ru/imgs/33/12/60093.jpg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детская галерея</a:t>
            </a:r>
          </a:p>
          <a:p>
            <a:pPr>
              <a:buFont typeface="Wingdings" pitchFamily="2" charset="2"/>
              <a:buChar char="Ø"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http://www.samaragips.ru/content/works/JK%20Moskva_600.jpg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– вид на Самару с Волги</a:t>
            </a:r>
          </a:p>
          <a:p>
            <a:pPr>
              <a:buFont typeface="Wingdings" pitchFamily="2" charset="2"/>
              <a:buChar char="Ø"/>
            </a:pP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980728"/>
            <a:ext cx="403244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Самара - наш город родной и прекрасный!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Самара - наш светлый, безоблачный край.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любим его и отнюдь не напрасно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Живём и находим в нём собственный рай!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волжских просторов - широких и чистых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Никто не забудет - нигде, никогда!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гор жигулёвских, вершин серебристых,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 видеть и помнить дано навсегда!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Самара, ты в сердце огонь разжигаешь!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Отчизне своей мы готовы служить.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пламенем жизни вовеки сияешь,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Родину нашу нельзя не любить! 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Майя Юрасова.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cer\Downloads\8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3853" cy="1116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Самара</a:t>
            </a:r>
            <a:endParaRPr lang="ru-RU" sz="40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://img-fotki.yandex.ru/get/6407/138915155.26/0_8f455_147c81fc_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1772816"/>
            <a:ext cx="4133780" cy="31456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5757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0"/>
            <a:ext cx="4044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Самарский театр оперы и балета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0"/>
            <a:ext cx="5184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Самарский театр драмы им. М.Горького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58316"/>
            <a:ext cx="8784976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Самарский областной историко-краеведческий музей им. П.В. Алабина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7664" y="101243"/>
            <a:ext cx="5832648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Детская галерея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55776" y="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Музейно-выставочный центр «Самара Космическая» 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6237312"/>
            <a:ext cx="4943789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Монумент «Скорбящей Матери Родине» 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7744" y="116632"/>
            <a:ext cx="528716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самолету-штурмовику ИЛ-2 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339</TotalTime>
  <Words>269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Путешествие по родному городу.</vt:lpstr>
      <vt:lpstr>Самара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Использованные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39</cp:revision>
  <dcterms:created xsi:type="dcterms:W3CDTF">2014-09-17T14:34:07Z</dcterms:created>
  <dcterms:modified xsi:type="dcterms:W3CDTF">2014-10-02T05:05:55Z</dcterms:modified>
</cp:coreProperties>
</file>