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82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71" r:id="rId13"/>
    <p:sldId id="265" r:id="rId14"/>
    <p:sldId id="266" r:id="rId15"/>
    <p:sldId id="267" r:id="rId16"/>
    <p:sldId id="264" r:id="rId17"/>
    <p:sldId id="268" r:id="rId18"/>
    <p:sldId id="280" r:id="rId19"/>
    <p:sldId id="270" r:id="rId20"/>
    <p:sldId id="272" r:id="rId21"/>
    <p:sldId id="273" r:id="rId22"/>
    <p:sldId id="274" r:id="rId23"/>
    <p:sldId id="275" r:id="rId24"/>
    <p:sldId id="277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ПРЕЗЕНТАЦИЯ К УРОКАМ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400" dirty="0" smtClean="0"/>
              <a:t>А. БЕЛОРУСЕЦ.</a:t>
            </a:r>
          </a:p>
          <a:p>
            <a:pPr marL="0" indent="0" algn="ctr">
              <a:buNone/>
            </a:pPr>
            <a:r>
              <a:rPr lang="ru-RU" sz="4400" dirty="0" smtClean="0"/>
              <a:t> «ЗВОНКИЕ КЛЮЧИ»</a:t>
            </a:r>
          </a:p>
          <a:p>
            <a:pPr marL="0" indent="0" algn="ctr">
              <a:buNone/>
            </a:pPr>
            <a:r>
              <a:rPr lang="ru-RU" sz="4400" dirty="0" smtClean="0"/>
              <a:t>6 класс</a:t>
            </a:r>
          </a:p>
          <a:p>
            <a:pPr marL="0" indent="0" algn="ctr">
              <a:buNone/>
            </a:pPr>
            <a:r>
              <a:rPr lang="ru-RU" dirty="0" smtClean="0"/>
              <a:t>                                     Учитель </a:t>
            </a:r>
            <a:r>
              <a:rPr lang="ru-RU" dirty="0" err="1" smtClean="0"/>
              <a:t>Эрмик</a:t>
            </a:r>
            <a:r>
              <a:rPr lang="ru-RU" dirty="0" smtClean="0"/>
              <a:t> Л.А.</a:t>
            </a:r>
          </a:p>
          <a:p>
            <a:pPr marL="0" indent="0" algn="ctr">
              <a:buNone/>
            </a:pPr>
            <a:r>
              <a:rPr lang="ru-RU" sz="2800" dirty="0" smtClean="0"/>
              <a:t>ГБС(К)ОУ школа-интернат ст. </a:t>
            </a:r>
            <a:r>
              <a:rPr lang="ru-RU" sz="2800" dirty="0" err="1" smtClean="0"/>
              <a:t>Медвёдовской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2013 г</a:t>
            </a:r>
          </a:p>
          <a:p>
            <a:pPr marL="0" indent="0" algn="ctr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108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Кто не одобрял его улыбку?   Как мальчик пробовал оживить кота?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3815"/>
            <a:ext cx="36004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9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обещала мальчику мама?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36004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585" y="576884"/>
            <a:ext cx="3792821" cy="37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8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они проводили вечера? 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Озаглавьте эту главу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Озаглавьте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эту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главу.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</a:t>
            </a:r>
            <a:endParaRPr lang="ru-RU" dirty="0"/>
          </a:p>
        </p:txBody>
      </p:sp>
      <p:pic>
        <p:nvPicPr>
          <p:cNvPr id="7170" name="Picture 2" descr="C:\Users\user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45638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5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 глава. </a:t>
            </a:r>
            <a:r>
              <a:rPr lang="ru-RU" dirty="0" smtClean="0"/>
              <a:t>Что получили в конце августа мама, бабушка и мальчик?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user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92696"/>
            <a:ext cx="324036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320505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обиделся мальчик на маму?</a:t>
            </a:r>
            <a:br>
              <a:rPr lang="ru-RU" dirty="0" smtClean="0"/>
            </a:br>
            <a:r>
              <a:rPr lang="ru-RU" dirty="0" smtClean="0"/>
              <a:t>Что он сделал?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496855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28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решение принял?                                            Чем занималась бабушка?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615590"/>
            <a:ext cx="6400800" cy="259064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user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99206"/>
            <a:ext cx="2736304" cy="282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615591"/>
            <a:ext cx="2952328" cy="282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6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Подпишите эту картинку текстом.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7"/>
            <a:ext cx="424847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0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Его кто – </a:t>
            </a:r>
            <a:r>
              <a:rPr lang="ru-RU" dirty="0" err="1" smtClean="0"/>
              <a:t>нибудь</a:t>
            </a:r>
            <a:r>
              <a:rPr lang="ru-RU" dirty="0" smtClean="0"/>
              <a:t> видел в деревне?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2479" y="908720"/>
            <a:ext cx="8445624" cy="594928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</a:t>
            </a:r>
            <a:r>
              <a:rPr lang="ru-RU" sz="3900" dirty="0" smtClean="0"/>
              <a:t>Как  озаглавим?</a:t>
            </a:r>
            <a:endParaRPr lang="ru-RU" sz="3900" dirty="0"/>
          </a:p>
        </p:txBody>
      </p:sp>
      <p:pic>
        <p:nvPicPr>
          <p:cNvPr id="5122" name="Picture 2" descr="C:\Users\user\Desktop\i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23" y="1196752"/>
            <a:ext cx="298715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i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26379"/>
            <a:ext cx="2592288" cy="362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5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Не  подозревали – не предполагали, не знали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Просека – полоса в лесу, очищенная от </a:t>
            </a:r>
          </a:p>
          <a:p>
            <a:pPr marL="0" indent="0">
              <a:buNone/>
            </a:pPr>
            <a:r>
              <a:rPr lang="ru-RU" dirty="0" smtClean="0"/>
              <a:t>       деревьев.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Равнодушно мерцала звезда –слабо светила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колеблющимся светом.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Вечер крался след в след -  постепенно,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незаметно  наступал.</a:t>
            </a:r>
          </a:p>
          <a:p>
            <a:pPr marL="0" indent="0">
              <a:buNone/>
            </a:pPr>
            <a:r>
              <a:rPr lang="ru-RU" dirty="0" smtClean="0"/>
              <a:t> Сумерки опустились – </a:t>
            </a:r>
            <a:r>
              <a:rPr lang="ru-RU" smtClean="0"/>
              <a:t>стало  темно.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2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3глава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smtClean="0"/>
              <a:t>Как лес встретил мальчика?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5" name="Picture 3" descr="C:\Users\user\Desktop\0_3e148_4bc6213f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999" y="3861547"/>
            <a:ext cx="2286000" cy="199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user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9" y="1484784"/>
            <a:ext cx="2200795" cy="236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user\Desktop\i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01" y="3765813"/>
            <a:ext cx="2291306" cy="21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i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46" y="1484784"/>
            <a:ext cx="2592287" cy="226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 (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66" y="3754048"/>
            <a:ext cx="2141736" cy="217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i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486" y="1438453"/>
            <a:ext cx="2343513" cy="246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i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07" y="1510670"/>
            <a:ext cx="1428750" cy="244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i (1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210" y="3821725"/>
            <a:ext cx="1664072" cy="21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5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201000" cy="482453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</a:rPr>
              <a:t>Где жил мальчик?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9. А. </a:t>
            </a:r>
            <a:r>
              <a:rPr lang="ru-RU" dirty="0" err="1" smtClean="0"/>
              <a:t>Белорусец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Звонкие ключи.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1216713383_d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72816"/>
            <a:ext cx="813092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5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Кого встретил? Прочитайте.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7565" y="148478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48680"/>
            <a:ext cx="330763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91" y="2636912"/>
            <a:ext cx="893153" cy="6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i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0" y="548680"/>
            <a:ext cx="396044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0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писатель описывает вечер?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503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028" y="3212976"/>
            <a:ext cx="144017" cy="249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3"/>
            <a:ext cx="54006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3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Опишите ночной лес.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user\Desktop\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9"/>
            <a:ext cx="288032" cy="2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503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905" y="5229609"/>
            <a:ext cx="114449" cy="2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3619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64093" y="5024673"/>
            <a:ext cx="307404" cy="20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i (1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04664"/>
            <a:ext cx="432048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9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кем встретился в лесу?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9"/>
            <a:ext cx="345638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0_65c04_30d90767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469" y="599766"/>
            <a:ext cx="3888433" cy="3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0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Подпишите картинку.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3"/>
            <a:ext cx="432048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не знал мальчик?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36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1"/>
            <a:ext cx="547260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1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Как его встретила мама?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Как озаглавим?</a:t>
            </a:r>
            <a:endParaRPr lang="ru-RU" dirty="0"/>
          </a:p>
        </p:txBody>
      </p:sp>
      <p:pic>
        <p:nvPicPr>
          <p:cNvPr id="5122" name="Picture 2" descr="C:\Users\user\Desktop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70559"/>
            <a:ext cx="3456384" cy="358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916832"/>
            <a:ext cx="3622409" cy="358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txBody>
          <a:bodyPr/>
          <a:lstStyle/>
          <a:p>
            <a:r>
              <a:rPr lang="ru-RU" dirty="0" smtClean="0"/>
              <a:t>Словарь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Дремучий(лес) – </a:t>
            </a:r>
            <a:r>
              <a:rPr lang="ru-RU" dirty="0" err="1" smtClean="0"/>
              <a:t>трудопроходимый</a:t>
            </a:r>
            <a:r>
              <a:rPr lang="ru-RU" dirty="0" smtClean="0"/>
              <a:t>, тёмный.</a:t>
            </a:r>
          </a:p>
          <a:p>
            <a:pPr marL="0" indent="0">
              <a:buNone/>
            </a:pPr>
            <a:r>
              <a:rPr lang="ru-RU" dirty="0" smtClean="0"/>
              <a:t>Вышибить из седла – выбить резко толчком.</a:t>
            </a:r>
          </a:p>
          <a:p>
            <a:pPr marL="0" indent="0">
              <a:buNone/>
            </a:pPr>
            <a:r>
              <a:rPr lang="ru-RU" dirty="0" smtClean="0"/>
              <a:t>Луговые травы –  на лугу растут.</a:t>
            </a:r>
          </a:p>
          <a:p>
            <a:pPr marL="0" indent="0">
              <a:buNone/>
            </a:pPr>
            <a:r>
              <a:rPr lang="ru-RU" dirty="0" smtClean="0"/>
              <a:t>Перебранка – ссора.</a:t>
            </a:r>
          </a:p>
          <a:p>
            <a:pPr marL="0" indent="0">
              <a:buNone/>
            </a:pPr>
            <a:r>
              <a:rPr lang="ru-RU" dirty="0" smtClean="0"/>
              <a:t>Презирал – безразлично относился.</a:t>
            </a:r>
          </a:p>
          <a:p>
            <a:pPr marL="0" indent="0">
              <a:buNone/>
            </a:pPr>
            <a:r>
              <a:rPr lang="ru-RU" dirty="0" smtClean="0"/>
              <a:t>Достоинство – сочетание высоких моральных качеств.</a:t>
            </a:r>
          </a:p>
          <a:p>
            <a:pPr marL="0" indent="0">
              <a:buNone/>
            </a:pPr>
            <a:r>
              <a:rPr lang="ru-RU" dirty="0" smtClean="0"/>
              <a:t>Трещать – чирикать без умолку.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4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родился?   Кем был отец?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7924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36" y="692697"/>
            <a:ext cx="691233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5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им приходилось жить?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525658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3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чувствовали себя втроём?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2696"/>
            <a:ext cx="410445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i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7"/>
            <a:ext cx="413903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мама с мальчиком уехали? Где они поселились?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5"/>
            <a:ext cx="4320480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3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сказку рассказала мама сыну?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934208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806489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5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Чему улыбался мальчик в саду?            О чём это говорит?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0_341d2_be56ba49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77" y="620688"/>
            <a:ext cx="389144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20192"/>
            <a:ext cx="2655800" cy="377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399</TotalTime>
  <Words>308</Words>
  <Application>Microsoft Office PowerPoint</Application>
  <PresentationFormat>Экран (4:3)</PresentationFormat>
  <Paragraphs>85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К УРОКАМ</vt:lpstr>
      <vt:lpstr>Урок 9. А. Белорусец. Звонкие ключи.</vt:lpstr>
      <vt:lpstr>Словарь</vt:lpstr>
      <vt:lpstr>Где родился?   Кем был отец?</vt:lpstr>
      <vt:lpstr>Как им приходилось жить?</vt:lpstr>
      <vt:lpstr>Как чувствовали себя втроём?</vt:lpstr>
      <vt:lpstr>Почему мама с мальчиком уехали? Где они поселились?</vt:lpstr>
      <vt:lpstr>Какую сказку рассказала мама сыну?</vt:lpstr>
      <vt:lpstr>Чему улыбался мальчик в саду?            О чём это говорит?</vt:lpstr>
      <vt:lpstr> Кто не одобрял его улыбку?   Как мальчик пробовал оживить кота?</vt:lpstr>
      <vt:lpstr>Что обещала мальчику мама?</vt:lpstr>
      <vt:lpstr>Как они проводили вечера?  </vt:lpstr>
      <vt:lpstr>2 глава. Что получили в конце августа мама, бабушка и мальчик? </vt:lpstr>
      <vt:lpstr>Почему обиделся мальчик на маму? Что он сделал?</vt:lpstr>
      <vt:lpstr>Какое решение принял?                                            Чем занималась бабушка?</vt:lpstr>
      <vt:lpstr>Подпишите эту картинку текстом.</vt:lpstr>
      <vt:lpstr>Его кто – нибудь видел в деревне?</vt:lpstr>
      <vt:lpstr>Словарь.</vt:lpstr>
      <vt:lpstr>3глава. Как лес встретил мальчика?</vt:lpstr>
      <vt:lpstr>Кого встретил? Прочитайте.</vt:lpstr>
      <vt:lpstr>Как писатель описывает вечер?</vt:lpstr>
      <vt:lpstr>Опишите ночной лес.</vt:lpstr>
      <vt:lpstr>С кем встретился в лесу?</vt:lpstr>
      <vt:lpstr>Подпишите картинку.</vt:lpstr>
      <vt:lpstr>Чего не знал мальчик?</vt:lpstr>
      <vt:lpstr>Как его встретила мама?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home</cp:lastModifiedBy>
  <cp:revision>41</cp:revision>
  <dcterms:created xsi:type="dcterms:W3CDTF">2013-08-13T06:50:08Z</dcterms:created>
  <dcterms:modified xsi:type="dcterms:W3CDTF">2013-10-23T12:10:11Z</dcterms:modified>
</cp:coreProperties>
</file>