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75" r:id="rId2"/>
    <p:sldId id="268" r:id="rId3"/>
    <p:sldId id="271" r:id="rId4"/>
    <p:sldId id="272" r:id="rId5"/>
    <p:sldId id="269" r:id="rId6"/>
    <p:sldId id="270" r:id="rId7"/>
    <p:sldId id="266" r:id="rId8"/>
    <p:sldId id="256" r:id="rId9"/>
    <p:sldId id="257" r:id="rId10"/>
    <p:sldId id="273" r:id="rId11"/>
    <p:sldId id="258" r:id="rId12"/>
    <p:sldId id="259" r:id="rId13"/>
    <p:sldId id="260" r:id="rId14"/>
    <p:sldId id="274" r:id="rId15"/>
    <p:sldId id="276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6699FF"/>
    <a:srgbClr val="3333FF"/>
    <a:srgbClr val="33CCFF"/>
    <a:srgbClr val="FF0000"/>
    <a:srgbClr val="003399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24" autoAdjust="0"/>
  </p:normalViewPr>
  <p:slideViewPr>
    <p:cSldViewPr>
      <p:cViewPr varScale="1">
        <p:scale>
          <a:sx n="89" d="100"/>
          <a:sy n="89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43D6-3A73-4B3A-A865-FA193E5E0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06467-CAF6-44AF-88FF-673C8B8DB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FDF5E-2841-45A9-935F-3AC4A8B76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312E5-11F0-4B06-8587-2699A4645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8697-40D6-4AD7-8D19-6EDA6751D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269E-F7A9-497E-B413-6F70F6E56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CBA57-09A5-4716-B119-A12E6DDDA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7BD6-9F93-4E2F-BC33-6246F2B0A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5AB1-4EDC-47A5-94FB-ADD9E8ED3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827F9-5696-4BB5-AD30-4C13E1D82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741D6-6107-43FB-96D3-01C3656C8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C583-C33F-4CBD-9312-1CD51D6C3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989BD-FC35-4BC7-AC97-CA5396F57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BE0E3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2A7A56-2A6F-4260-92C7-3EC619197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b-guide.ru/img/464/879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uap.ru/portal/history/start/1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rodovoy.spb.ru/upload/_hP53BG.jp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pb-guide.ru/img/464/8793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estco.ru/images/upload/314256506016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cspb.ru/image.php?file=big/2803984025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ocuments%20and%20Settings\&#1048;&#1075;&#1086;&#1088;&#1100;\&#1052;&#1086;&#1080;%20&#1076;&#1086;&#1082;&#1091;&#1084;&#1077;&#1085;&#1090;&#1099;\&#1054;&#1090;&#1082;&#1088;&#1099;&#1090;&#1099;&#1081;%20&#1091;&#1088;&#1086;&#1082;,%202008-09\&#1055;&#1088;&#1080;&#1083;&#1086;&#1078;&#1077;&#1085;&#1080;&#1077;%203.avi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g3.nnm.ru/a/0/8/d/e/a08de5c926b37bc75a8aff21b05d6490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devochki.TYCOON-2C2B38AC\&#1056;&#1072;&#1073;&#1086;&#1095;&#1080;&#1081;%20&#1089;&#1090;&#1086;&#1083;\&#1055;&#1056;&#1045;&#1047;&#1045;&#1053;&#1058;&#1040;&#1062;&#1048;&#1071;!!!\edita_peha_-_sankt-peterburg.mp3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ortal.guap.ru/portal/history/start/1.jp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971550" y="476250"/>
            <a:ext cx="7416800" cy="1489075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Чесменский дворец – дворец - замок</a:t>
            </a:r>
          </a:p>
        </p:txBody>
      </p:sp>
      <p:pic>
        <p:nvPicPr>
          <p:cNvPr id="2051" name="Picture 5" descr="47028--9807860-m549x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636838"/>
            <a:ext cx="5184775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Картинка 2 из 7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636838"/>
            <a:ext cx="2846388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Дворец - замок</a:t>
            </a:r>
          </a:p>
        </p:txBody>
      </p:sp>
      <p:sp>
        <p:nvSpPr>
          <p:cNvPr id="11267" name="Rectangle 5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  <a:ln w="57150" cmpd="thickThin">
            <a:solidFill>
              <a:srgbClr val="00008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Небольших размеров двухэтажное здание;</a:t>
            </a:r>
          </a:p>
          <a:p>
            <a:pPr eaLnBrk="1" hangingPunct="1"/>
            <a:r>
              <a:rPr lang="ru-RU" sz="2400" smtClean="0"/>
              <a:t>В плане – форма равностороннего треугольника;</a:t>
            </a:r>
          </a:p>
          <a:p>
            <a:pPr eaLnBrk="1" hangingPunct="1"/>
            <a:r>
              <a:rPr lang="ru-RU" sz="2400" smtClean="0"/>
              <a:t>По углам располагались башни с бойницами, в центре –цилиндрическая башня, где находился купол главного зала. </a:t>
            </a:r>
          </a:p>
        </p:txBody>
      </p:sp>
      <p:pic>
        <p:nvPicPr>
          <p:cNvPr id="11269" name="Picture 7" descr="new%200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4248150" cy="365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1700213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/>
              <a:t>   </a:t>
            </a:r>
            <a:endParaRPr lang="ru-RU" sz="2000" b="1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716463" y="1484313"/>
            <a:ext cx="4008437" cy="5273675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   Окна в небольших башенках-фонарях и в средних частях второго этажа – стрельчатой формы, остальные полуциркульные.</a:t>
            </a:r>
          </a:p>
          <a:p>
            <a:r>
              <a:rPr lang="ru-RU" sz="2800"/>
              <a:t>    Окна широко расставлены , чем подчеркнута мощь и внушительность самих стен. </a:t>
            </a:r>
          </a:p>
        </p:txBody>
      </p:sp>
      <p:pic>
        <p:nvPicPr>
          <p:cNvPr id="4102" name="Picture 6" descr="new%20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933825"/>
            <a:ext cx="3311525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Картинка 18 из 3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620713"/>
            <a:ext cx="396081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4787900" y="549275"/>
            <a:ext cx="374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Дворец - замок</a:t>
            </a:r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4787900" y="1628775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12"/>
          <p:cNvSpPr>
            <a:spLocks noChangeArrowheads="1"/>
          </p:cNvSpPr>
          <p:nvPr/>
        </p:nvSpPr>
        <p:spPr bwMode="auto">
          <a:xfrm>
            <a:off x="4859338" y="4581525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476375" y="3113088"/>
            <a:ext cx="6921500" cy="3435350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/>
              <a:t>   Чесменский дворец предназначался для отдыха и увеселений и внутренняя отделка никак не соответствовала его суровому облику, была модной и современной для 70-х годов </a:t>
            </a:r>
            <a:r>
              <a:rPr lang="en-US" sz="2400"/>
              <a:t>XVIII</a:t>
            </a:r>
            <a:r>
              <a:rPr lang="ru-RU" sz="2400"/>
              <a:t> века.</a:t>
            </a:r>
          </a:p>
          <a:p>
            <a:r>
              <a:rPr lang="ru-RU" sz="2400"/>
              <a:t>    Стены были окрашены в светлые тона и были отделаны под мрамор. </a:t>
            </a:r>
          </a:p>
          <a:p>
            <a:r>
              <a:rPr lang="ru-RU" sz="2400"/>
              <a:t>    Купол был красиво декорирован лепными розетками, гирляндами.</a:t>
            </a:r>
          </a:p>
        </p:txBody>
      </p:sp>
      <p:pic>
        <p:nvPicPr>
          <p:cNvPr id="13315" name="Picture 5" descr="dv_tchesm_spb_4i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8797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284663" y="754063"/>
            <a:ext cx="38877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Дворец для отдыха</a:t>
            </a: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1547813" y="3213100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1547813" y="5734050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1547813" y="5013325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79388" y="1943100"/>
            <a:ext cx="5508625" cy="4419600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   </a:t>
            </a:r>
            <a:r>
              <a:rPr lang="ru-RU"/>
              <a:t>   </a:t>
            </a:r>
            <a:r>
              <a:rPr lang="ru-RU" sz="2800"/>
              <a:t>В главном зале дворца скульптор Ф.И.Шубин создал галерею лепных медальонов с портретами великих русских князей и царей от Рюрика до Елизаветы Петровны. </a:t>
            </a:r>
          </a:p>
          <a:p>
            <a:r>
              <a:rPr lang="ru-RU" sz="2800"/>
              <a:t>   Под ними располагались живописные картины современных Екатерине монархов с их семьями</a:t>
            </a:r>
            <a:r>
              <a:rPr lang="ru-RU" sz="2400"/>
              <a:t>. </a:t>
            </a:r>
          </a:p>
        </p:txBody>
      </p:sp>
      <p:pic>
        <p:nvPicPr>
          <p:cNvPr id="6149" name="Picture 5" descr="0003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88913"/>
            <a:ext cx="23717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1229064327_salti4i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3500438"/>
            <a:ext cx="2449512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68313" y="620713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Дворец для отдыха</a:t>
            </a:r>
          </a:p>
        </p:txBody>
      </p:sp>
      <p:sp>
        <p:nvSpPr>
          <p:cNvPr id="14342" name="AutoShape 8"/>
          <p:cNvSpPr>
            <a:spLocks noChangeArrowheads="1"/>
          </p:cNvSpPr>
          <p:nvPr/>
        </p:nvSpPr>
        <p:spPr bwMode="auto">
          <a:xfrm>
            <a:off x="323850" y="2060575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250825" y="4652963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Последующая судьба дворца - замка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sz="half" idx="3"/>
          </p:nvPr>
        </p:nvSpPr>
        <p:spPr>
          <a:solidFill>
            <a:srgbClr val="CCFFFF"/>
          </a:solidFill>
          <a:ln w="57150" cmpd="thinThick">
            <a:solidFill>
              <a:srgbClr val="000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1836 г. – размещение богадельни(приюта) для воинов – инвалидов.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1954 г. – реставрация дворца.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настоящее время в нем размещается Государственная академия аэрокосмического приборостроения.</a:t>
            </a:r>
          </a:p>
        </p:txBody>
      </p:sp>
      <p:pic>
        <p:nvPicPr>
          <p:cNvPr id="15364" name="Picture 8" descr="Картинка 24 из 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557338"/>
            <a:ext cx="28797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142x130,fs-PETROSJAN-06,01,37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3860800"/>
            <a:ext cx="3167062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Картинка 2 из 7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075" y="-38100"/>
            <a:ext cx="5464175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85750" y="1714500"/>
            <a:ext cx="3000375" cy="4525963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>
                <a:latin typeface="+mn-lt"/>
              </a:rPr>
              <a:t>Чесменская церковь построена в </a:t>
            </a:r>
            <a:r>
              <a:rPr lang="ru-RU" sz="2400" b="1" kern="0" dirty="0">
                <a:latin typeface="+mn-lt"/>
              </a:rPr>
              <a:t>1777-1780 гг.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>
                <a:latin typeface="+mn-lt"/>
              </a:rPr>
              <a:t>Архитектор – </a:t>
            </a:r>
            <a:r>
              <a:rPr lang="ru-RU" sz="2400" kern="0" dirty="0" err="1">
                <a:latin typeface="+mn-lt"/>
              </a:rPr>
              <a:t>Ю.М.Фельтен</a:t>
            </a:r>
            <a:r>
              <a:rPr lang="ru-RU" sz="2400" kern="0" dirty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>
                <a:latin typeface="+mn-lt"/>
              </a:rPr>
              <a:t>В настоящее время церковь действующая.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57188" y="214313"/>
            <a:ext cx="2928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Чесменская церковь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356100" y="1851025"/>
            <a:ext cx="4516438" cy="4530725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/>
              <a:t>В</a:t>
            </a:r>
            <a:r>
              <a:rPr lang="ru-RU" sz="2400" b="1"/>
              <a:t>1836</a:t>
            </a:r>
            <a:r>
              <a:rPr lang="ru-RU" sz="2400"/>
              <a:t> году за церковью было установлено кладбище, где были погребены более четырех тысяч солдат и офицеров, принимавших участие в Отечественной войне 1812 года, в русско-турецких войнах, в русско-японской войне, в Первой мировой войне, в Великой Отечественной войне1941 – 1945 годов.</a:t>
            </a:r>
          </a:p>
        </p:txBody>
      </p:sp>
      <p:pic>
        <p:nvPicPr>
          <p:cNvPr id="11270" name="Picture 6" descr="get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00213"/>
            <a:ext cx="324167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258888" y="620713"/>
            <a:ext cx="676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Чесменское кладбище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46 из 12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268413"/>
            <a:ext cx="6192837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71550" y="6308725"/>
            <a:ext cx="817245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2"/>
                </a:solidFill>
              </a:rPr>
              <a:t>- </a:t>
            </a:r>
            <a:r>
              <a:rPr lang="ru-RU" b="1"/>
              <a:t>Чесменский дворец (на пересечении улиц Гастелло и Ленсовета)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258888" y="466725"/>
            <a:ext cx="676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Местоположение дворца</a:t>
            </a:r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611188" y="6308725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3995738" y="3789363"/>
            <a:ext cx="288925" cy="35877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 flipH="1">
            <a:off x="2500313" y="314325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8358188" y="371475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7858125" y="3929063"/>
            <a:ext cx="1071563" cy="646112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  Школа </a:t>
            </a:r>
          </a:p>
          <a:p>
            <a:pPr algn="ctr"/>
            <a:r>
              <a:rPr lang="ru-RU" b="1"/>
              <a:t> № 594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Путевой дворец</a:t>
            </a:r>
          </a:p>
        </p:txBody>
      </p:sp>
      <p:sp>
        <p:nvSpPr>
          <p:cNvPr id="4099" name="Rectangle 10"/>
          <p:cNvSpPr>
            <a:spLocks noGrp="1" noChangeArrowheads="1" noTextEdit="1"/>
          </p:cNvSpPr>
          <p:nvPr>
            <p:ph type="clipArt" sz="half" idx="1"/>
          </p:nvPr>
        </p:nvSpPr>
        <p:spPr/>
      </p:sp>
      <p:pic>
        <p:nvPicPr>
          <p:cNvPr id="4100" name="Picture 8" descr="RG59_11"/>
          <p:cNvPicPr>
            <a:picLocks noChangeAspect="1" noChangeArrowheads="1"/>
          </p:cNvPicPr>
          <p:nvPr/>
        </p:nvPicPr>
        <p:blipFill>
          <a:blip r:embed="rId2" cstate="print"/>
          <a:srcRect t="7382"/>
          <a:stretch>
            <a:fillRect/>
          </a:stretch>
        </p:blipFill>
        <p:spPr bwMode="auto">
          <a:xfrm>
            <a:off x="468313" y="1341438"/>
            <a:ext cx="380047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611188" y="6299200"/>
            <a:ext cx="3744912" cy="434975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Императрица Екатерина </a:t>
            </a:r>
            <a:r>
              <a:rPr lang="en-US" sz="2000"/>
              <a:t>II</a:t>
            </a:r>
            <a:endParaRPr lang="ru-RU" sz="2000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  <a:ln w="57150" cmpd="thinThick">
            <a:solidFill>
              <a:srgbClr val="000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Путевой дворец был сооружен в 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1774 – 1777</a:t>
            </a:r>
            <a:r>
              <a:rPr lang="ru-RU" sz="2400" smtClean="0"/>
              <a:t> гг. для императрицы 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Екатерины 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II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r>
              <a:rPr lang="ru-RU" sz="2400" smtClean="0"/>
              <a:t>По легенде именно здесь императрица узнала радостную весть о победе российского флота над турками в Чесменском бою.</a:t>
            </a:r>
            <a:endParaRPr lang="en-US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Картинка 1 из 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557338"/>
            <a:ext cx="85693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684213" y="549275"/>
            <a:ext cx="74882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Дворец - замок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Название дворца</a:t>
            </a:r>
          </a:p>
        </p:txBody>
      </p:sp>
      <p:sp>
        <p:nvSpPr>
          <p:cNvPr id="6147" name="Rectangle 5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FFFF"/>
          </a:solidFill>
          <a:ln w="57150" cmpd="thinThick">
            <a:solidFill>
              <a:srgbClr val="000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Чесменский дворец</a:t>
            </a:r>
            <a:r>
              <a:rPr lang="ru-RU" sz="2800" smtClean="0"/>
              <a:t> и 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Чесменская церковь</a:t>
            </a:r>
            <a:r>
              <a:rPr lang="ru-RU" sz="2800" smtClean="0"/>
              <a:t> были сооружены в честь победы Российского флота над турками в Чесменском сражении в 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1770 </a:t>
            </a:r>
            <a:r>
              <a:rPr lang="ru-RU" sz="2800" smtClean="0"/>
              <a:t>году</a:t>
            </a:r>
          </a:p>
        </p:txBody>
      </p:sp>
      <p:pic>
        <p:nvPicPr>
          <p:cNvPr id="6149" name="Picture 7" descr="new_749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3557588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Чесменское сражение(1770 год)</a:t>
            </a:r>
          </a:p>
        </p:txBody>
      </p:sp>
      <p:pic>
        <p:nvPicPr>
          <p:cNvPr id="7171" name="Приложение 3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268413"/>
            <a:ext cx="4365625" cy="5373687"/>
          </a:xfrm>
        </p:spPr>
      </p:pic>
      <p:pic>
        <p:nvPicPr>
          <p:cNvPr id="7172" name="Picture 8" descr="Картинка 10 из 130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1341438"/>
            <a:ext cx="31527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5435600" y="5373688"/>
            <a:ext cx="3168650" cy="1095375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Медаль в честь победы</a:t>
            </a:r>
          </a:p>
          <a:p>
            <a:pPr algn="ctr">
              <a:spcBef>
                <a:spcPct val="50000"/>
              </a:spcBef>
            </a:pPr>
            <a:r>
              <a:rPr lang="ru-RU" sz="2800" b="1"/>
              <a:t>«Был»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559050"/>
            <a:ext cx="3889375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9"/>
          <p:cNvSpPr>
            <a:spLocks noChangeArrowheads="1"/>
          </p:cNvSpPr>
          <p:nvPr/>
        </p:nvSpPr>
        <p:spPr bwMode="auto">
          <a:xfrm rot="10800000" flipV="1">
            <a:off x="538163" y="1930400"/>
            <a:ext cx="4257675" cy="3992563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3333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   </a:t>
            </a:r>
            <a:r>
              <a:rPr lang="ru-RU" sz="2800"/>
              <a:t>Место, где построили дворец, было несколько возвышенное и называлось «Кикерикексен», что в переводе с финского означает «лягушачье болото»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547813" y="692150"/>
            <a:ext cx="6480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Чесменский дворец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47028--9807860-m549x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8137525" cy="56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edita_peha_-_sankt-peterbur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7173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539750" y="6237288"/>
            <a:ext cx="7704138" cy="4953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Архитектор дворца Ю.М.Фельтен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Дворец - замок</a:t>
            </a:r>
          </a:p>
        </p:txBody>
      </p:sp>
      <p:sp>
        <p:nvSpPr>
          <p:cNvPr id="10243" name="Rectangle 10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468313" y="1628775"/>
            <a:ext cx="4038600" cy="4525963"/>
          </a:xfrm>
        </p:spPr>
      </p:sp>
      <p:sp>
        <p:nvSpPr>
          <p:cNvPr id="10244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28775"/>
            <a:ext cx="4038600" cy="4525963"/>
          </a:xfrm>
          <a:solidFill>
            <a:srgbClr val="CCFFFF"/>
          </a:solidFill>
          <a:ln w="57150" cmpd="thinThick">
            <a:solidFill>
              <a:srgbClr val="000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Дворец был окружен крепостными стенами, рвом с водой;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Двое массивных ворот со стороны Царскосельской дороги оформляли въезд на территорию замка;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 ним от дороги вели мосты;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Здание располагалось на возвышенном лугу.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10245" name="Picture 12" descr="Картинка 18 из 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4319588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433</Words>
  <Application>Microsoft Office PowerPoint</Application>
  <PresentationFormat>Экран (4:3)</PresentationFormat>
  <Paragraphs>48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Специальное оформление</vt:lpstr>
      <vt:lpstr>Слайд 1</vt:lpstr>
      <vt:lpstr>Слайд 2</vt:lpstr>
      <vt:lpstr>Путевой дворец</vt:lpstr>
      <vt:lpstr>Слайд 4</vt:lpstr>
      <vt:lpstr>Название дворца</vt:lpstr>
      <vt:lpstr>Чесменское сражение(1770 год)</vt:lpstr>
      <vt:lpstr>Слайд 7</vt:lpstr>
      <vt:lpstr>Слайд 8</vt:lpstr>
      <vt:lpstr>Дворец - замок</vt:lpstr>
      <vt:lpstr>Дворец - замок</vt:lpstr>
      <vt:lpstr>Слайд 11</vt:lpstr>
      <vt:lpstr>Слайд 12</vt:lpstr>
      <vt:lpstr>Слайд 13</vt:lpstr>
      <vt:lpstr>Последующая судьба дворца - замка</vt:lpstr>
      <vt:lpstr>Слайд 15</vt:lpstr>
      <vt:lpstr>Слайд 16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Шарапов</cp:lastModifiedBy>
  <cp:revision>31</cp:revision>
  <dcterms:created xsi:type="dcterms:W3CDTF">2009-03-03T20:15:11Z</dcterms:created>
  <dcterms:modified xsi:type="dcterms:W3CDTF">2014-08-24T17:50:52Z</dcterms:modified>
</cp:coreProperties>
</file>