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94" r:id="rId12"/>
    <p:sldId id="267" r:id="rId13"/>
    <p:sldId id="269" r:id="rId14"/>
    <p:sldId id="270" r:id="rId15"/>
    <p:sldId id="271" r:id="rId16"/>
    <p:sldId id="299" r:id="rId17"/>
    <p:sldId id="272" r:id="rId18"/>
    <p:sldId id="300" r:id="rId19"/>
    <p:sldId id="273" r:id="rId20"/>
    <p:sldId id="295" r:id="rId21"/>
    <p:sldId id="274" r:id="rId22"/>
    <p:sldId id="276" r:id="rId23"/>
    <p:sldId id="298" r:id="rId24"/>
    <p:sldId id="285" r:id="rId25"/>
    <p:sldId id="297" r:id="rId26"/>
    <p:sldId id="275" r:id="rId27"/>
    <p:sldId id="296" r:id="rId28"/>
    <p:sldId id="277" r:id="rId29"/>
    <p:sldId id="278" r:id="rId30"/>
    <p:sldId id="280" r:id="rId31"/>
    <p:sldId id="301" r:id="rId32"/>
    <p:sldId id="302" r:id="rId33"/>
    <p:sldId id="279" r:id="rId34"/>
    <p:sldId id="281" r:id="rId35"/>
    <p:sldId id="282" r:id="rId36"/>
    <p:sldId id="283" r:id="rId37"/>
    <p:sldId id="305" r:id="rId38"/>
    <p:sldId id="284" r:id="rId39"/>
    <p:sldId id="304" r:id="rId40"/>
    <p:sldId id="286" r:id="rId41"/>
    <p:sldId id="287" r:id="rId42"/>
    <p:sldId id="288" r:id="rId43"/>
    <p:sldId id="289" r:id="rId44"/>
    <p:sldId id="290" r:id="rId45"/>
    <p:sldId id="291" r:id="rId46"/>
  </p:sldIdLst>
  <p:sldSz cx="6985000" cy="4860925"/>
  <p:notesSz cx="6858000" cy="9144000"/>
  <p:defaultTextStyle>
    <a:defPPr>
      <a:defRPr lang="ru-RU"/>
    </a:defPPr>
    <a:lvl1pPr marL="0" algn="l" defTabSz="6768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8430" algn="l" defTabSz="6768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6860" algn="l" defTabSz="6768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5290" algn="l" defTabSz="6768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3722" algn="l" defTabSz="6768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2152" algn="l" defTabSz="6768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0582" algn="l" defTabSz="6768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69012" algn="l" defTabSz="6768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07442" algn="l" defTabSz="6768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 autoAdjust="0"/>
    <p:restoredTop sz="86332" autoAdjust="0"/>
  </p:normalViewPr>
  <p:slideViewPr>
    <p:cSldViewPr>
      <p:cViewPr varScale="1">
        <p:scale>
          <a:sx n="160" d="100"/>
          <a:sy n="160" d="100"/>
        </p:scale>
        <p:origin x="-804" y="-90"/>
      </p:cViewPr>
      <p:guideLst>
        <p:guide orient="horz" pos="1531"/>
        <p:guide pos="220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94317" y="255095"/>
            <a:ext cx="5657850" cy="104347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94317" y="1311319"/>
            <a:ext cx="5657850" cy="1242236"/>
          </a:xfrm>
        </p:spPr>
        <p:txBody>
          <a:bodyPr tIns="0"/>
          <a:lstStyle>
            <a:lvl1pPr marL="20305" indent="0" algn="l">
              <a:buNone/>
              <a:defRPr sz="1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38430" indent="0" algn="ctr">
              <a:buNone/>
            </a:lvl2pPr>
            <a:lvl3pPr marL="676860" indent="0" algn="ctr">
              <a:buNone/>
            </a:lvl3pPr>
            <a:lvl4pPr marL="1015290" indent="0" algn="ctr">
              <a:buNone/>
            </a:lvl4pPr>
            <a:lvl5pPr marL="1353722" indent="0" algn="ctr">
              <a:buNone/>
            </a:lvl5pPr>
            <a:lvl6pPr marL="1692152" indent="0" algn="ctr">
              <a:buNone/>
            </a:lvl6pPr>
            <a:lvl7pPr marL="2030582" indent="0" algn="ctr">
              <a:buNone/>
            </a:lvl7pPr>
            <a:lvl8pPr marL="2369012" indent="0" algn="ctr">
              <a:buNone/>
            </a:lvl8pPr>
            <a:lvl9pPr marL="270744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3873" y="1002098"/>
            <a:ext cx="160655" cy="149068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83954" y="953342"/>
            <a:ext cx="48895" cy="45369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38750" y="194663"/>
            <a:ext cx="1397000" cy="4147540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3125" y="194663"/>
            <a:ext cx="4249208" cy="414754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43875" y="-38"/>
            <a:ext cx="5238750" cy="486096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605" y="1843102"/>
            <a:ext cx="4889500" cy="1620308"/>
          </a:xfrm>
        </p:spPr>
        <p:txBody>
          <a:bodyPr anchor="t"/>
          <a:lstStyle>
            <a:lvl1pPr algn="l">
              <a:lnSpc>
                <a:spcPts val="3331"/>
              </a:lnSpc>
              <a:buNone/>
              <a:defRPr sz="29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69605" y="756144"/>
            <a:ext cx="4889500" cy="1070078"/>
          </a:xfrm>
        </p:spPr>
        <p:txBody>
          <a:bodyPr anchor="b"/>
          <a:lstStyle>
            <a:lvl1pPr marL="13538" indent="0">
              <a:lnSpc>
                <a:spcPts val="1702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46251" y="1"/>
            <a:ext cx="58208" cy="486096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59413" y="1995018"/>
            <a:ext cx="160655" cy="149068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39493" y="1946262"/>
            <a:ext cx="48895" cy="45369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645" y="194437"/>
            <a:ext cx="5727700" cy="810154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645" y="1080205"/>
            <a:ext cx="2794000" cy="330542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0346" y="1080205"/>
            <a:ext cx="2794000" cy="330542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3657628"/>
            <a:ext cx="6286500" cy="810154"/>
          </a:xfrm>
        </p:spPr>
        <p:txBody>
          <a:bodyPr anchor="ctr"/>
          <a:lstStyle>
            <a:lvl1pPr algn="ctr">
              <a:defRPr sz="33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250" y="232682"/>
            <a:ext cx="3073400" cy="45368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7380" indent="0" algn="l">
              <a:lnSpc>
                <a:spcPct val="100000"/>
              </a:lnSpc>
              <a:spcBef>
                <a:spcPts val="74"/>
              </a:spcBef>
              <a:buNone/>
              <a:defRPr sz="1400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62350" y="232682"/>
            <a:ext cx="3073400" cy="45368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7380" indent="0" algn="l">
              <a:lnSpc>
                <a:spcPct val="100000"/>
              </a:lnSpc>
              <a:spcBef>
                <a:spcPts val="74"/>
              </a:spcBef>
              <a:buNone/>
              <a:defRPr sz="1400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9250" y="687062"/>
            <a:ext cx="3073400" cy="291655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1050" indent="-203058">
              <a:lnSpc>
                <a:spcPct val="100000"/>
              </a:lnSpc>
              <a:spcBef>
                <a:spcPts val="518"/>
              </a:spcBef>
              <a:defRPr sz="1800"/>
            </a:lvl1pPr>
            <a:lvl2pPr>
              <a:lnSpc>
                <a:spcPct val="100000"/>
              </a:lnSpc>
              <a:spcBef>
                <a:spcPts val="518"/>
              </a:spcBef>
              <a:defRPr sz="1500"/>
            </a:lvl2pPr>
            <a:lvl3pPr>
              <a:lnSpc>
                <a:spcPct val="100000"/>
              </a:lnSpc>
              <a:spcBef>
                <a:spcPts val="518"/>
              </a:spcBef>
              <a:defRPr sz="1300"/>
            </a:lvl3pPr>
            <a:lvl4pPr>
              <a:lnSpc>
                <a:spcPct val="100000"/>
              </a:lnSpc>
              <a:spcBef>
                <a:spcPts val="518"/>
              </a:spcBef>
              <a:defRPr sz="1200"/>
            </a:lvl4pPr>
            <a:lvl5pPr>
              <a:lnSpc>
                <a:spcPct val="100000"/>
              </a:lnSpc>
              <a:spcBef>
                <a:spcPts val="518"/>
              </a:spcBef>
              <a:defRPr sz="1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62350" y="687062"/>
            <a:ext cx="3073400" cy="291655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1050" indent="-203058">
              <a:lnSpc>
                <a:spcPct val="100000"/>
              </a:lnSpc>
              <a:spcBef>
                <a:spcPts val="518"/>
              </a:spcBef>
              <a:defRPr sz="1800"/>
            </a:lvl1pPr>
            <a:lvl2pPr>
              <a:lnSpc>
                <a:spcPct val="100000"/>
              </a:lnSpc>
              <a:spcBef>
                <a:spcPts val="518"/>
              </a:spcBef>
              <a:defRPr sz="1500"/>
            </a:lvl2pPr>
            <a:lvl3pPr>
              <a:lnSpc>
                <a:spcPct val="100000"/>
              </a:lnSpc>
              <a:spcBef>
                <a:spcPts val="518"/>
              </a:spcBef>
              <a:defRPr sz="1300"/>
            </a:lvl3pPr>
            <a:lvl4pPr>
              <a:lnSpc>
                <a:spcPct val="100000"/>
              </a:lnSpc>
              <a:spcBef>
                <a:spcPts val="518"/>
              </a:spcBef>
              <a:defRPr sz="1200"/>
            </a:lvl4pPr>
            <a:lvl5pPr>
              <a:lnSpc>
                <a:spcPct val="100000"/>
              </a:lnSpc>
              <a:spcBef>
                <a:spcPts val="518"/>
              </a:spcBef>
              <a:defRPr sz="1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645" y="194437"/>
            <a:ext cx="5727700" cy="810154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5335" y="0"/>
            <a:ext cx="6209665" cy="486092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75335" y="-38"/>
            <a:ext cx="55880" cy="486096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153651"/>
            <a:ext cx="2910417" cy="823657"/>
          </a:xfrm>
          <a:ln>
            <a:noFill/>
          </a:ln>
        </p:spPr>
        <p:txBody>
          <a:bodyPr anchor="b"/>
          <a:lstStyle>
            <a:lvl1pPr algn="l">
              <a:lnSpc>
                <a:spcPts val="1481"/>
              </a:lnSpc>
              <a:buNone/>
              <a:defRPr sz="16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9250" y="997251"/>
            <a:ext cx="2910417" cy="495094"/>
          </a:xfrm>
        </p:spPr>
        <p:txBody>
          <a:bodyPr/>
          <a:lstStyle>
            <a:lvl1pPr marL="33843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9251" y="1512289"/>
            <a:ext cx="6228291" cy="282991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935" y="756144"/>
            <a:ext cx="2095500" cy="1404267"/>
          </a:xfrm>
        </p:spPr>
        <p:txBody>
          <a:bodyPr anchor="b">
            <a:noAutofit/>
          </a:bodyPr>
          <a:lstStyle>
            <a:lvl1pPr algn="l">
              <a:buNone/>
              <a:defRPr sz="15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2083" y="756144"/>
            <a:ext cx="3492500" cy="3240617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67686" tIns="203058" rIns="67686" bIns="33843" rtlCol="0" anchor="t">
            <a:normAutofit/>
          </a:bodyPr>
          <a:lstStyle>
            <a:extLst/>
          </a:lstStyle>
          <a:p>
            <a:pPr marL="0" indent="-209827" algn="l" rtl="0" eaLnBrk="1" latinLnBrk="0" hangingPunct="1">
              <a:lnSpc>
                <a:spcPts val="2221"/>
              </a:lnSpc>
              <a:spcBef>
                <a:spcPts val="444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0292" y="810157"/>
            <a:ext cx="3376084" cy="2491086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67686" tIns="203058" anchor="t"/>
          <a:lstStyle>
            <a:lvl1pPr marL="0" indent="0" algn="l" eaLnBrk="1" latinLnBrk="0" hangingPunct="1">
              <a:buNone/>
              <a:defRPr sz="24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03054" y="676433"/>
            <a:ext cx="523875" cy="14481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822246" y="663990"/>
            <a:ext cx="495935" cy="14481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292" y="3402648"/>
            <a:ext cx="3376084" cy="540103"/>
          </a:xfrm>
        </p:spPr>
        <p:txBody>
          <a:bodyPr anchor="ctr"/>
          <a:lstStyle>
            <a:lvl1pPr marL="0" indent="0" algn="l">
              <a:lnSpc>
                <a:spcPts val="1184"/>
              </a:lnSpc>
              <a:spcBef>
                <a:spcPts val="0"/>
              </a:spcBef>
              <a:buNone/>
              <a:defRPr sz="1000">
                <a:solidFill>
                  <a:srgbClr val="777777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23278" y="-578322"/>
            <a:ext cx="1251928" cy="116163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8957" y="14958"/>
            <a:ext cx="1300285" cy="120650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9701" y="747835"/>
            <a:ext cx="859923" cy="781536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73723" y="-38"/>
            <a:ext cx="6211277" cy="486096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6645" y="194663"/>
            <a:ext cx="5727700" cy="810154"/>
          </a:xfrm>
          <a:prstGeom prst="rect">
            <a:avLst/>
          </a:prstGeom>
        </p:spPr>
        <p:txBody>
          <a:bodyPr lIns="67686" tIns="33843" rIns="67686" bIns="33843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96645" y="1026195"/>
            <a:ext cx="5727700" cy="3402648"/>
          </a:xfrm>
          <a:prstGeom prst="rect">
            <a:avLst/>
          </a:prstGeom>
        </p:spPr>
        <p:txBody>
          <a:bodyPr lIns="67686" tIns="33843" rIns="67686" bIns="33843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735792" y="4469351"/>
            <a:ext cx="1629833" cy="337564"/>
          </a:xfrm>
          <a:prstGeom prst="rect">
            <a:avLst/>
          </a:prstGeom>
        </p:spPr>
        <p:txBody>
          <a:bodyPr lIns="67686" tIns="33843" rIns="67686" bIns="33843" anchor="b"/>
          <a:lstStyle>
            <a:lvl1pPr algn="r" eaLnBrk="1" latinLnBrk="0" hangingPunct="1">
              <a:defRPr kumimoji="0" sz="8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365625" y="4469351"/>
            <a:ext cx="2211917" cy="337564"/>
          </a:xfrm>
          <a:prstGeom prst="rect">
            <a:avLst/>
          </a:prstGeom>
        </p:spPr>
        <p:txBody>
          <a:bodyPr lIns="67686" tIns="33843" rIns="67686" bIns="33843" anchor="b"/>
          <a:lstStyle>
            <a:lvl1pPr eaLnBrk="1" latinLnBrk="0" hangingPunct="1">
              <a:defRPr kumimoji="0" sz="8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579870" y="4469351"/>
            <a:ext cx="349250" cy="337564"/>
          </a:xfrm>
          <a:prstGeom prst="rect">
            <a:avLst/>
          </a:prstGeom>
        </p:spPr>
        <p:txBody>
          <a:bodyPr lIns="67686" tIns="33843" rIns="67686" bIns="33843" anchor="b"/>
          <a:lstStyle>
            <a:lvl1pPr algn="ctr" eaLnBrk="1" latinLnBrk="0" hangingPunct="1">
              <a:defRPr kumimoji="0" sz="8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75335" y="-38"/>
            <a:ext cx="55880" cy="486096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686" tIns="33843" rIns="67686" bIns="3384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0744" indent="-209827" algn="l" rtl="0" eaLnBrk="1" latinLnBrk="0" hangingPunct="1">
        <a:lnSpc>
          <a:spcPct val="100000"/>
        </a:lnSpc>
        <a:spcBef>
          <a:spcPts val="444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3803" indent="-175983" algn="l" rtl="0" eaLnBrk="1" latinLnBrk="0" hangingPunct="1">
        <a:lnSpc>
          <a:spcPct val="100000"/>
        </a:lnSpc>
        <a:spcBef>
          <a:spcPts val="407"/>
        </a:spcBef>
        <a:buClr>
          <a:schemeClr val="accent1"/>
        </a:buClr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56555" indent="-169216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12233" indent="-128604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142" indent="-135372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16820" indent="-13537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72498" indent="-13537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21407" indent="-13537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085" indent="-13537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38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768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15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537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692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305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369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074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лес и река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64244" y="354428"/>
            <a:ext cx="5163786" cy="2068895"/>
          </a:xfrm>
          <a:prstGeom prst="rect">
            <a:avLst/>
          </a:prstGeom>
          <a:noFill/>
        </p:spPr>
        <p:txBody>
          <a:bodyPr wrap="square" lIns="67686" tIns="33843" rIns="67686" bIns="33843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500" b="1" dirty="0" smtClean="0">
                <a:ln/>
                <a:solidFill>
                  <a:schemeClr val="accent3"/>
                </a:solidFill>
              </a:rPr>
              <a:t>И СНОВА ОБ ЭКОЛОГИИ</a:t>
            </a:r>
            <a:endParaRPr lang="ru-RU" sz="65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0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6" y="0"/>
            <a:ext cx="6221034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ырубка леса в пос. окт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ное озеро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645" y="0"/>
            <a:ext cx="5727700" cy="7088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Озоновая дыра-это разрушение защитного слоя земли</a:t>
            </a:r>
            <a:endParaRPr lang="ru-RU" dirty="0"/>
          </a:p>
        </p:txBody>
      </p:sp>
      <p:pic>
        <p:nvPicPr>
          <p:cNvPr id="4" name="Содержимое 3" descr="озон. дыра вид с космос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759508"/>
            <a:ext cx="6221035" cy="41014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зоновая дыра вид с земли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загр атм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язнение воздуха автомобилями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6" y="0"/>
            <a:ext cx="6221034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чист. сооруж. для воздух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чист.сооруж. для воздух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ИЛИВНАЯ-ЭС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тро в лесу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6" y="1"/>
            <a:ext cx="6221034" cy="486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я\Desktop\прилив.- отлив. эл - я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3965" y="0"/>
            <a:ext cx="6221035" cy="486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тровая электростанци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лн.эл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6" y="0"/>
            <a:ext cx="6221034" cy="486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Аня\Desktop\плавающие солнеч. эл-и в Израил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5179" y="0"/>
            <a:ext cx="6259821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лнечные батарейк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я\Desktop\солн. эл-я в вашем доме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3966" y="0"/>
            <a:ext cx="622103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я\Desktop\очист.сооруж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3965" y="0"/>
            <a:ext cx="622103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я\Desktop\три станции очистки сточных вод в Крыму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3965" y="0"/>
            <a:ext cx="7039619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садка деревьев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гибшая рыба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6" y="0"/>
            <a:ext cx="6221034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л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усор. остров в океан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я\Desktop\мусор в рек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3965" y="0"/>
            <a:ext cx="6603029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я\Desktop\мусорный остров в океане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3965" y="0"/>
            <a:ext cx="622103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усор на дне океана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6" y="0"/>
            <a:ext cx="6221034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уба окт.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дро (2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неисправного крана в школе постоянно течет вода . Школьники подсчитали , что за 1 минуту воды вытекает 8 литров - целое ведро . А сколько чистой воды вытечет  в канализацию за перемену в 10 минут?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едро (1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28510" y="1468398"/>
            <a:ext cx="2642659" cy="2592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01135" y="194663"/>
            <a:ext cx="600278" cy="8101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едро (1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82249" y="0"/>
            <a:ext cx="1473408" cy="1519050"/>
          </a:xfrm>
        </p:spPr>
      </p:pic>
      <p:pic>
        <p:nvPicPr>
          <p:cNvPr id="6" name="Содержимое 3" descr="ведро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11592" y="0"/>
            <a:ext cx="1473408" cy="1519050"/>
          </a:xfrm>
          <a:prstGeom prst="rect">
            <a:avLst/>
          </a:prstGeom>
        </p:spPr>
      </p:pic>
      <p:pic>
        <p:nvPicPr>
          <p:cNvPr id="7" name="Содержимое 3" descr="ведро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64799" y="0"/>
            <a:ext cx="1473408" cy="1519050"/>
          </a:xfrm>
          <a:prstGeom prst="rect">
            <a:avLst/>
          </a:prstGeom>
        </p:spPr>
      </p:pic>
      <p:pic>
        <p:nvPicPr>
          <p:cNvPr id="8" name="Содержимое 3" descr="ведро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38208" y="0"/>
            <a:ext cx="1473408" cy="1519050"/>
          </a:xfrm>
          <a:prstGeom prst="rect">
            <a:avLst/>
          </a:prstGeom>
        </p:spPr>
      </p:pic>
      <p:pic>
        <p:nvPicPr>
          <p:cNvPr id="9" name="Содержимое 3" descr="ведро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7349" y="1569667"/>
            <a:ext cx="1473408" cy="1519050"/>
          </a:xfrm>
          <a:prstGeom prst="rect">
            <a:avLst/>
          </a:prstGeom>
        </p:spPr>
      </p:pic>
      <p:pic>
        <p:nvPicPr>
          <p:cNvPr id="10" name="Содержимое 3" descr="ведро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11592" y="3341875"/>
            <a:ext cx="1473408" cy="1519050"/>
          </a:xfrm>
          <a:prstGeom prst="rect">
            <a:avLst/>
          </a:prstGeom>
        </p:spPr>
      </p:pic>
      <p:pic>
        <p:nvPicPr>
          <p:cNvPr id="11" name="Содержимое 3" descr="ведро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0229" y="1519033"/>
            <a:ext cx="1473408" cy="1519050"/>
          </a:xfrm>
          <a:prstGeom prst="rect">
            <a:avLst/>
          </a:prstGeom>
        </p:spPr>
      </p:pic>
      <p:pic>
        <p:nvPicPr>
          <p:cNvPr id="12" name="Содержимое 3" descr="ведро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92778" y="3341875"/>
            <a:ext cx="1473408" cy="1519050"/>
          </a:xfrm>
          <a:prstGeom prst="rect">
            <a:avLst/>
          </a:prstGeom>
        </p:spPr>
      </p:pic>
      <p:pic>
        <p:nvPicPr>
          <p:cNvPr id="13" name="Содержимое 3" descr="ведро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73941" y="3341875"/>
            <a:ext cx="1473408" cy="1519050"/>
          </a:xfrm>
          <a:prstGeom prst="rect">
            <a:avLst/>
          </a:prstGeom>
        </p:spPr>
      </p:pic>
      <p:pic>
        <p:nvPicPr>
          <p:cNvPr id="14" name="Содержимое 3" descr="ведро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5961" y="3341875"/>
            <a:ext cx="1473408" cy="151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уб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6" y="0"/>
            <a:ext cx="3165100" cy="258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лен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2500" y="0"/>
            <a:ext cx="3492500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лип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3966" y="2582367"/>
            <a:ext cx="2728535" cy="227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ш Куп - Белое озер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_k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6" y="0"/>
            <a:ext cx="6221034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374" y="194663"/>
            <a:ext cx="3492524" cy="81015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300" b="1" dirty="0" smtClean="0">
                <a:ln/>
                <a:solidFill>
                  <a:schemeClr val="accent3"/>
                </a:solidFill>
                <a:effectLst/>
              </a:rPr>
              <a:t>ПОДСНЕЖНИКИ</a:t>
            </a:r>
            <a:endParaRPr lang="ru-RU" sz="33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Содержимое 4" descr="белые подснежни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6" y="2732920"/>
            <a:ext cx="3165100" cy="212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олубые подснежник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56213" y="810143"/>
            <a:ext cx="3328788" cy="192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жёлтые подснежники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0784" y="2734273"/>
            <a:ext cx="3274217" cy="2126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одснежники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3966" y="810143"/>
            <a:ext cx="2946818" cy="192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369" y="0"/>
            <a:ext cx="2673964" cy="708873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ЛАНДЫШИ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ландыш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3965" y="607603"/>
            <a:ext cx="6221035" cy="4253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96645" y="3088718"/>
            <a:ext cx="5727700" cy="1340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венерин башмачок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6" y="0"/>
            <a:ext cx="3110530" cy="2481098"/>
          </a:xfrm>
        </p:spPr>
      </p:pic>
      <p:pic>
        <p:nvPicPr>
          <p:cNvPr id="8" name="Рисунок 7" descr="зверобо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74495" y="2430462"/>
            <a:ext cx="3110505" cy="243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пион тонколистный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3966" y="2481098"/>
            <a:ext cx="3110530" cy="2379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тюльпан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74495" y="0"/>
            <a:ext cx="3110505" cy="2430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940" y="194663"/>
            <a:ext cx="4150406" cy="81015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effectLst/>
              </a:rPr>
              <a:t>ЛИЛИИ</a:t>
            </a:r>
            <a:endParaRPr lang="ru-RU" sz="36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Содержимое 3" descr="белая лили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65354" y="810144"/>
            <a:ext cx="3219647" cy="2126669"/>
          </a:xfrm>
        </p:spPr>
      </p:pic>
      <p:pic>
        <p:nvPicPr>
          <p:cNvPr id="5" name="Рисунок 4" descr="красная лилия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65354" y="2886178"/>
            <a:ext cx="3219646" cy="1974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расная лилия 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3966" y="2916556"/>
            <a:ext cx="3001388" cy="1944370"/>
          </a:xfrm>
          <a:prstGeom prst="rect">
            <a:avLst/>
          </a:prstGeom>
        </p:spPr>
      </p:pic>
      <p:pic>
        <p:nvPicPr>
          <p:cNvPr id="7" name="Рисунок 6" descr="розовая лилия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3966" y="810144"/>
            <a:ext cx="3001388" cy="212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 и горная ре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робь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19925" y="0"/>
            <a:ext cx="3165076" cy="2481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жаворонок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3966" y="2481098"/>
            <a:ext cx="3110530" cy="2379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инич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9925" y="2481098"/>
            <a:ext cx="3165076" cy="2379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оловушк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3966" y="0"/>
            <a:ext cx="3055959" cy="2481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og&amp;Wolf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3966" y="0"/>
            <a:ext cx="2946818" cy="243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йцы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0784" y="0"/>
            <a:ext cx="3274217" cy="2481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лисиц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3966" y="2430462"/>
            <a:ext cx="2946818" cy="243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медведи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10784" y="2430462"/>
            <a:ext cx="3274217" cy="243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ncha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09395" y="0"/>
            <a:ext cx="627560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ной пожа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усор у лес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3965" y="0"/>
            <a:ext cx="622103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</TotalTime>
  <Words>50</Words>
  <Application>Microsoft Office PowerPoint</Application>
  <PresentationFormat>Произвольный</PresentationFormat>
  <Paragraphs>6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Озоновая дыра-это разрушение защитного слоя земли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ПОДСНЕЖНИКИ</vt:lpstr>
      <vt:lpstr>ЛАНДЫШИ</vt:lpstr>
      <vt:lpstr>Слайд 43</vt:lpstr>
      <vt:lpstr>ЛИЛИИ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Учитель</cp:lastModifiedBy>
  <cp:revision>43</cp:revision>
  <dcterms:created xsi:type="dcterms:W3CDTF">2013-02-02T11:45:54Z</dcterms:created>
  <dcterms:modified xsi:type="dcterms:W3CDTF">2014-04-01T07:02:09Z</dcterms:modified>
</cp:coreProperties>
</file>