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настя\i.jp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3580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071538" y="714356"/>
            <a:ext cx="7429552" cy="1938992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ru-RU" sz="40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Физические свойства углерода   и его аллотропные модификации.</a:t>
            </a:r>
            <a:endParaRPr lang="ru-RU" sz="4000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свободном состоянии углерод встречается в виде трёх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аллотропных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модификаций: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Мои документы\Моя музыка\Настя\v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87334">
            <a:off x="214282" y="3714752"/>
            <a:ext cx="285752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85720" y="2786058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Алмаз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Admin\Мои документы\Моя музыка\Настя\мит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000372"/>
            <a:ext cx="2786082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714744" y="5429264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Графит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Documents and Settings\Admin\Мои документы\Моя музыка\Настя\ь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71846">
            <a:off x="6518634" y="3997599"/>
            <a:ext cx="2286016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7215206" y="3143248"/>
            <a:ext cx="1928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Карбин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я музыка\Настя\v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4678" cy="30218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571868" y="0"/>
            <a:ext cx="52149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Алмаз – белое, прозрачное, кристаллическое вещество с сильной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лучепреломляемостью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Является самым твердым из всех  природных веществ.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Применяется для резки стекла, бурения горных пород и в изготовлении украшений.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3714752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Бриллиант – алмаз в огранке.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Documents and Settings\Admin\Мои документы\Моя музыка\Настя\n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72782">
            <a:off x="627301" y="4163857"/>
            <a:ext cx="1928826" cy="250033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Мои документы\Моя музыка\Настя\m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357694"/>
            <a:ext cx="2928958" cy="22145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Documents and Settings\Admin\Мои документы\Моя музыка\Настя\i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4143380"/>
            <a:ext cx="2214546" cy="27146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Мои документы\Моя музыка\Настя\мит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57166"/>
            <a:ext cx="4000528" cy="3600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857224" y="4286256"/>
            <a:ext cx="7715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Графит – тёмно-серые, маслянистые кристаллы со слабым металлическим блеском имеют слоистую структуру, поэтому графит легко расщепляется на тонкие чешуйки, оставляя  серый след.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Применяют в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электротехнике и т.д.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Мои документы\Моя музыка\Настя\ь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0"/>
            <a:ext cx="4429156" cy="32909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48" y="3786190"/>
            <a:ext cx="8143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Карбин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чёрное, кристаллическое вещество с включениями более крупных размеров со стеклянным блеском. По твёрдости превосходит графит, но уступает алмазу. При нагревании до 1800° без доступа воздуха превращается в графит. Применяется в технике как кокс, сажа, уголь.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Мои документы\настя\i.j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428604"/>
            <a:ext cx="7715304" cy="70788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Химические свойства Углерода.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7154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Взаимодействие углерода с простыми веществами:</a:t>
            </a:r>
          </a:p>
          <a:p>
            <a:pPr algn="ctr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eriod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 + O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углекислый газ</a:t>
            </a:r>
          </a:p>
          <a:p>
            <a:pPr marL="342900" indent="-342900" algn="ctr">
              <a:buAutoNum type="arabicPeriod"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C + S = CS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сероуглерод</a:t>
            </a: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3. С +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 = CF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фторид углерода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(с другими галогенами углерод не взаимодействует)</a:t>
            </a: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4.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 + H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= CH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метан</a:t>
            </a: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5. С  +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Al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карбид алюминия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(со всеми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кроме благородных)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42968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Взаимодействие углерода со сложными веществами:</a:t>
            </a:r>
          </a:p>
          <a:p>
            <a:pPr marL="457200" indent="-457200" algn="ctr">
              <a:buAutoNum type="arabicPeriod"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eriod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SnO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+ C =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+ CO</a:t>
            </a:r>
          </a:p>
          <a:p>
            <a:pPr marL="457200" indent="-457200"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Олово         угарный газ</a:t>
            </a:r>
          </a:p>
          <a:p>
            <a:pPr marL="457200" indent="-457200" algn="ctr">
              <a:buAutoNum type="arabicPeriod" startAt="2"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eriod" startAt="2"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eriod" startAt="2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+ C = Fe + CO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Железо        угарный газ</a:t>
            </a:r>
          </a:p>
          <a:p>
            <a:pPr marL="457200" indent="-457200" algn="ctr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417" y="47173"/>
            <a:ext cx="935834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Адсорбция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– способность угля своей поверхностью поглощать газы, пары и растворённые вещества. </a:t>
            </a:r>
            <a:endParaRPr lang="ru-RU" sz="5400" dirty="0"/>
          </a:p>
        </p:txBody>
      </p:sp>
      <p:pic>
        <p:nvPicPr>
          <p:cNvPr id="1026" name="Picture 2" descr="http://fs1.ppt4web.ru/images/1334/66789/640/img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70" t="23406" r="2029" b="8110"/>
          <a:stretch/>
        </p:blipFill>
        <p:spPr bwMode="auto">
          <a:xfrm>
            <a:off x="2627784" y="3429000"/>
            <a:ext cx="4392488" cy="3429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256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юра</cp:lastModifiedBy>
  <cp:revision>19</cp:revision>
  <dcterms:modified xsi:type="dcterms:W3CDTF">2014-10-15T13:15:15Z</dcterms:modified>
</cp:coreProperties>
</file>