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3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8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925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476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209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21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5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9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69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0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7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3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39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5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A587-9192-4C42-A5C4-CC6135E22236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678842-137B-45BE-99B7-6007F4A3A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1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Веселый химический КВН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учитель химии МОУ «СОШ № 18»</a:t>
            </a:r>
          </a:p>
          <a:p>
            <a:r>
              <a:rPr lang="ru-RU" dirty="0" err="1" smtClean="0"/>
              <a:t>Ядрихинская</a:t>
            </a:r>
            <a:r>
              <a:rPr lang="ru-RU" dirty="0" smtClean="0"/>
              <a:t> Мария Петровна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тур. Представление (реклама) вещества.  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Убедите всех приобрести эти вещества(на выбор-одно вещество): </a:t>
            </a:r>
          </a:p>
          <a:p>
            <a:pPr marL="0" indent="0">
              <a:buNone/>
            </a:pP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Уголь, Мел, Сода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251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7тур. Решите кроссворд: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181350" y="1872456"/>
          <a:ext cx="5829300" cy="4257675"/>
        </p:xfrm>
        <a:graphic>
          <a:graphicData uri="http://schemas.openxmlformats.org/drawingml/2006/table">
            <a:tbl>
              <a:tblPr/>
              <a:tblGrid>
                <a:gridCol w="415925"/>
                <a:gridCol w="416560"/>
                <a:gridCol w="416560"/>
                <a:gridCol w="415925"/>
                <a:gridCol w="416560"/>
                <a:gridCol w="416560"/>
                <a:gridCol w="416560"/>
                <a:gridCol w="415925"/>
                <a:gridCol w="416560"/>
                <a:gridCol w="416560"/>
                <a:gridCol w="415925"/>
                <a:gridCol w="416560"/>
                <a:gridCol w="416560"/>
                <a:gridCol w="416560"/>
              </a:tblGrid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6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Спасибо за игру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4041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тур  «Ода химии»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Восхваляем науку</a:t>
            </a:r>
          </a:p>
          <a:p>
            <a:pPr marL="0" indent="0">
              <a:buNone/>
            </a:pPr>
            <a:r>
              <a:rPr lang="ru-RU" sz="6000" dirty="0" smtClean="0"/>
              <a:t>          ХИМИЯ</a:t>
            </a:r>
            <a:r>
              <a:rPr lang="ru-RU" sz="6000" dirty="0"/>
              <a:t>!</a:t>
            </a:r>
            <a:r>
              <a:rPr lang="ru-RU" sz="6000" dirty="0" smtClean="0"/>
              <a:t>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– 5 мин, выступление - 3 минуты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3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3427"/>
            <a:ext cx="8596668" cy="1320800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тур –Индивидуальные задания.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827" y="815249"/>
            <a:ext cx="8734175" cy="5226114"/>
          </a:xfrm>
        </p:spPr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№ 1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напишите формулы следующих веществ: </a:t>
            </a:r>
            <a:r>
              <a:rPr lang="ru-RU" sz="4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серная кислота,  негашеная известь,       поваренная соль, углекислый газ,        соляная кислота,    мел,      аммиак,    уголь,        алюминий,      медный купорос,       поташ.</a:t>
            </a:r>
            <a:endParaRPr lang="ru-RU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211" y="0"/>
            <a:ext cx="8596668" cy="727113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тур –Индивидуальные задания.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658" y="583894"/>
            <a:ext cx="10924142" cy="5593069"/>
          </a:xfrm>
        </p:spPr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№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6944" y="848299"/>
            <a:ext cx="1046143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1-Мельчайшей неделимой химической частицей вещества является…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 Сложные вещества, молекулы которых образованы атомами водорода и кислотными остатками, называют…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 Процесс, в результате которого элементы изменяют свои степени окисления, называют…                            4- Реакцию взаимодействия кислоты и основания, в результате которой образуется соль и вода, называют…                         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 Явление, при котором атомы одного элемента могут образовывать несколько простых веществ, называют…                              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6- Горизонтальный ряд элементов, расположенных в порядке нарастания зарядов ядер их атомов, начинающийся щелочным металлом и заканчивающийся инертным газом, называют…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7-Атом или ион, отдающий электроны, называют…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тур –Индивидуальные задания.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4" y="1299990"/>
            <a:ext cx="8866378" cy="474137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Задание № 3.  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Запишите формулы для определения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молярной массы, молярного объёма, массовой доли вещества в растворе, количества вещества (через массу и объём).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87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66660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тур  Блиц-опрос для болельщиков.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894" y="866661"/>
            <a:ext cx="8690108" cy="5174702"/>
          </a:xfrm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Самый твёрдый металл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Самый тугоплавкий металл. 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Жидкий металл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Жидкость жизни 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Используют во время тушения пожара в пенных огнетушителях 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Самый распространённый элемент на Земле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Вещество, которое может находиться сразу в трёх состояниях </a:t>
            </a:r>
          </a:p>
          <a:p>
            <a:pPr marL="0" lvl="0" indent="0">
              <a:spcAft>
                <a:spcPts val="0"/>
              </a:spcAft>
              <a:buNone/>
              <a:tabLst>
                <a:tab pos="31877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Какой металл убивает микроорганизмы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972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2824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тур  Блиц-опрос для болельщиков.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860" y="1046603"/>
            <a:ext cx="8712142" cy="4994760"/>
          </a:xfrm>
        </p:spPr>
        <p:txBody>
          <a:bodyPr>
            <a:normAutofit/>
          </a:bodyPr>
          <a:lstStyle/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9.   Самый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легкий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10. Связь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ионами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11. Соединения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состоящие из двух элементов, один из которых хлор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12. Открыл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сохранения массы веществ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13. Находится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центре атома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14. Число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которое пишется перед формулой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15. Атом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потерявший электрон </a:t>
            </a: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31877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16. Реакция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идущая с поглощением теплоты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7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тур. Конкурс капитанов 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Очистить поваренную соль от речного песка. </a:t>
            </a:r>
          </a:p>
          <a:p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21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5тур. «Ты-мне, я-тебе!»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Задайте шуточный вопрос соперникам. </a:t>
            </a:r>
          </a:p>
          <a:p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Оценивается оригинальность вопроса и ответа.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419</Words>
  <Application>Microsoft Office PowerPoint</Application>
  <PresentationFormat>Широкоэкранный</PresentationFormat>
  <Paragraphs>260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Веселый химический КВН</vt:lpstr>
      <vt:lpstr>1 тур  «Ода химии»</vt:lpstr>
      <vt:lpstr>2 тур –Индивидуальные задания. </vt:lpstr>
      <vt:lpstr>2 тур –Индивидуальные задания. </vt:lpstr>
      <vt:lpstr>2 тур –Индивидуальные задания. </vt:lpstr>
      <vt:lpstr>3 тур  Блиц-опрос для болельщиков. </vt:lpstr>
      <vt:lpstr>3 тур  Блиц-опрос для болельщиков. </vt:lpstr>
      <vt:lpstr>4 тур. Конкурс капитанов  </vt:lpstr>
      <vt:lpstr>5тур. «Ты-мне, я-тебе!» </vt:lpstr>
      <vt:lpstr>6 тур. Представление (реклама) вещества.   </vt:lpstr>
      <vt:lpstr>7тур. Решите кроссворд: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Веселый химический КВН</dc:title>
  <dc:creator>User</dc:creator>
  <cp:lastModifiedBy>User</cp:lastModifiedBy>
  <cp:revision>7</cp:revision>
  <dcterms:created xsi:type="dcterms:W3CDTF">2015-01-27T16:07:52Z</dcterms:created>
  <dcterms:modified xsi:type="dcterms:W3CDTF">2015-01-27T17:04:51Z</dcterms:modified>
</cp:coreProperties>
</file>