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802" autoAdjust="0"/>
  </p:normalViewPr>
  <p:slideViewPr>
    <p:cSldViewPr>
      <p:cViewPr varScale="1">
        <p:scale>
          <a:sx n="56" d="100"/>
          <a:sy n="56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20060" y="1772816"/>
            <a:ext cx="4499992" cy="86409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ГИБЕЛЬ КОМСОМОЛЬЦА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3309803" cy="1260629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Подготовил</a:t>
            </a:r>
            <a:r>
              <a:rPr lang="ru-RU" sz="1600" smtClean="0"/>
              <a:t>: Балыбердин </a:t>
            </a:r>
            <a:r>
              <a:rPr lang="ru-RU" sz="1600" dirty="0" smtClean="0"/>
              <a:t>А.Г. </a:t>
            </a:r>
            <a:endParaRPr lang="ru-RU" sz="1600" dirty="0"/>
          </a:p>
        </p:txBody>
      </p:sp>
      <p:pic>
        <p:nvPicPr>
          <p:cNvPr id="2051" name="Picture 3" descr="D:\Users\u0740\Desktop\3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353508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Users\u0740\Desktop\h304_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4"/>
          <a:stretch/>
        </p:blipFill>
        <p:spPr bwMode="auto">
          <a:xfrm>
            <a:off x="251520" y="260648"/>
            <a:ext cx="8572501" cy="64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73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Users\u0740\Desktop\h304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9"/>
          <a:stretch/>
        </p:blipFill>
        <p:spPr bwMode="auto">
          <a:xfrm>
            <a:off x="251520" y="260648"/>
            <a:ext cx="8572501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99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D:\Users\u0740\Desktop\h304_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60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Users\u0740\Desktop\h304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050" y="1235075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59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58395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КОМСОМОЛЕЦ НА ДНЕ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D:\Users\u0740\Desktop\85ef44c90e705576fdda610135a571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8092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16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Users\u0740\Desktop\44d0c5e80f79db1c0fa829d58b0911d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07139" cy="5328591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395536" y="242645"/>
            <a:ext cx="8307139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2800" dirty="0" smtClean="0"/>
          </a:p>
          <a:p>
            <a:pPr algn="ctr"/>
            <a:r>
              <a:rPr lang="ru-RU" sz="2800" dirty="0" smtClean="0"/>
              <a:t>ЛОДКА НА ВОДЕ ПЕРЕД ПОГРУЖЕНИЕМ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5578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Users\u0740\Desktop\8d353e5bdfc98da646cfdcf35128bf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43444"/>
            <a:ext cx="8274607" cy="547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35558"/>
            <a:ext cx="8274607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ПОХОРОНЫ КОМСОМОЛЬЦА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63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5"/>
            <a:ext cx="4248472" cy="46799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МОГИЛА</a:t>
            </a:r>
            <a:br>
              <a:rPr lang="ru-RU" dirty="0" smtClean="0"/>
            </a:br>
            <a:r>
              <a:rPr lang="ru-RU" dirty="0" smtClean="0"/>
              <a:t>КОМАНДИРА</a:t>
            </a:r>
            <a:br>
              <a:rPr lang="ru-RU" dirty="0" smtClean="0"/>
            </a:br>
            <a:r>
              <a:rPr lang="ru-RU" dirty="0" smtClean="0"/>
              <a:t>ПОДВОДНОЙ</a:t>
            </a:r>
            <a:br>
              <a:rPr lang="ru-RU" dirty="0" smtClean="0"/>
            </a:br>
            <a:r>
              <a:rPr lang="ru-RU" dirty="0" smtClean="0"/>
              <a:t>ЛОДКИ</a:t>
            </a:r>
            <a:br>
              <a:rPr lang="ru-RU" dirty="0" smtClean="0"/>
            </a:br>
            <a:r>
              <a:rPr lang="ru-RU" dirty="0" smtClean="0"/>
              <a:t>КОМСОМОЛЕЦ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Users\u0740\Desktop\200px-Могила_командира_подлодки_-Комсомолец-_Евгения_Ван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2" y="1"/>
            <a:ext cx="464400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u0740\Desktop\800px-Mike_class_SS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8496944" cy="171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63257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193" y="332656"/>
            <a:ext cx="8208912" cy="13818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900" dirty="0" smtClean="0"/>
              <a:t>СХЕМА ПОСЛЕДНЕГО ПЛАВАНИЯ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Users\u0740\Desktop\350px-Схема_гибели_АПЛ_«Комсомолец»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08912" cy="481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u0740\Desktop\361912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9" y="332656"/>
            <a:ext cx="8686800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582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Users\u0740\Desktop\h304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0"/>
          <a:stretch/>
        </p:blipFill>
        <p:spPr bwMode="auto">
          <a:xfrm>
            <a:off x="323528" y="1532984"/>
            <a:ext cx="8572501" cy="499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820891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ХОРОШО УЦЕЛЕВШИЕ  ЧАСТИ СУДНА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2885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Users\u0740\Desktop\h304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0"/>
            <a:ext cx="5715819" cy="763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u0740\Desktop\h304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" t="-1890" r="610" b="12643"/>
          <a:stretch/>
        </p:blipFill>
        <p:spPr bwMode="auto">
          <a:xfrm>
            <a:off x="4624539" y="-171400"/>
            <a:ext cx="550222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72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156</TotalTime>
  <Words>25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ГИБЕЛЬ КОМСОМОЛЬЦА</vt:lpstr>
      <vt:lpstr>КОМСОМОЛЕЦ НА ДНЕ</vt:lpstr>
      <vt:lpstr>Презентация PowerPoint</vt:lpstr>
      <vt:lpstr>Презентация PowerPoint</vt:lpstr>
      <vt:lpstr>МОГИЛА КОМАНДИРА ПОДВОДНОЙ ЛОДКИ КОМСОМОЛЕЦ</vt:lpstr>
      <vt:lpstr>СХЕМА ПОСЛЕДНЕГО ПЛАВАНИЯ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БАКОНОВ Данила Александрович</dc:creator>
  <cp:lastModifiedBy>балыбердин</cp:lastModifiedBy>
  <cp:revision>12</cp:revision>
  <dcterms:created xsi:type="dcterms:W3CDTF">2014-11-17T11:12:16Z</dcterms:created>
  <dcterms:modified xsi:type="dcterms:W3CDTF">2014-11-29T08:28:13Z</dcterms:modified>
</cp:coreProperties>
</file>