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8" r:id="rId10"/>
    <p:sldId id="271" r:id="rId11"/>
    <p:sldId id="263" r:id="rId12"/>
    <p:sldId id="262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CB46F3-6505-4AC5-B7CA-7437D60D2247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C5C05D-039E-41C2-B38B-6E83B42DA1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«Ма́ленький принц»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(фр.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Petit Prince)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776" y1="63833" x2="53147" y2="36333"/>
                        <a14:foregroundMark x1="56119" y1="62167" x2="54545" y2="49500"/>
                        <a14:foregroundMark x1="47727" y1="28333" x2="47378" y2="25833"/>
                        <a14:backgroundMark x1="42483" y1="37500" x2="42483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0422">
            <a:off x="554448" y="683569"/>
            <a:ext cx="3203136" cy="335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США создаются повесть «Военный летчик» и прославившая Экзюпери философская сказка «Маленький принц».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00200"/>
            <a:ext cx="7920879" cy="504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79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20888"/>
            <a:ext cx="3024336" cy="408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438400"/>
            <a:ext cx="4896544" cy="408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2954288" cy="6400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Сент-Экзюпери в кабине «</a:t>
            </a:r>
            <a:r>
              <a:rPr lang="ru-RU" dirty="0" err="1"/>
              <a:t>Лайтнинга</a:t>
            </a:r>
            <a:r>
              <a:rPr lang="ru-RU" dirty="0"/>
              <a:t>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779912" y="1752600"/>
            <a:ext cx="4906888" cy="6400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Браслет Сент-Экзюпери, найденный рыбаком близ Марселя.</a:t>
            </a:r>
          </a:p>
        </p:txBody>
      </p:sp>
    </p:spTree>
    <p:extLst>
      <p:ext uri="{BB962C8B-B14F-4D97-AF65-F5344CB8AC3E}">
        <p14:creationId xmlns:p14="http://schemas.microsoft.com/office/powerpoint/2010/main" val="22769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Антуану де Сент-Экзюпери в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Тарфае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804360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240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«Вот самый лучший его портрет…»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36871"/>
            <a:ext cx="3886200" cy="407643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0" y="2450910"/>
            <a:ext cx="3886200" cy="284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31165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6" y="0"/>
            <a:ext cx="9170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Обложки книги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48" y="1589088"/>
            <a:ext cx="304350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968" y="1589088"/>
            <a:ext cx="288636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Glebowa\Desktop\maly-ksiaze-po-rosyjsk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38437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lebowa\Desktop\430000000000160283_cover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40360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16" y="1556791"/>
            <a:ext cx="3386944" cy="4824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557400"/>
            <a:ext cx="3240360" cy="4823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8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кзюпери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916832"/>
            <a:ext cx="3168352" cy="416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779588"/>
            <a:ext cx="3924300" cy="4316730"/>
          </a:xfrm>
        </p:spPr>
      </p:pic>
      <p:pic>
        <p:nvPicPr>
          <p:cNvPr id="3076" name="Picture 4" descr="C:\Users\Glebowa\Desktop\1222021331_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23" y="1686339"/>
            <a:ext cx="3600400" cy="45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lebowa\Desktop\0_20e8a_14bafdeb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83769"/>
            <a:ext cx="4248472" cy="4530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lebowa\Desktop\_MalPrinc_clip_image010_0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23" y="1556792"/>
            <a:ext cx="811925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lebowa\Desktop\Fig7_TribDebate30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508" y="260648"/>
            <a:ext cx="2367855" cy="895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Glebowa\Desktop\_MalPrinc_clip_image030_0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22" y="1556792"/>
            <a:ext cx="814674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6" y="1571625"/>
            <a:ext cx="9144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30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«Маленький принц» переведен на более чем 180 языков и диалектов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31988"/>
            <a:ext cx="38862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132856"/>
            <a:ext cx="444124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Glebowa\Desktop\Moleskine-Le-Petit-Prince-2010-7-6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144000" cy="53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русском переводе Норы Галь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 принц» был впервые опубликован в журнале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Мурзилка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1959 году.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2" y="1589087"/>
            <a:ext cx="3956193" cy="504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628800"/>
            <a:ext cx="3820542" cy="500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6216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Антуан Мари Жан-Батист Роже де Сент-Экзюпери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289881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628800"/>
            <a:ext cx="516736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67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Экзюпери в авиации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95520"/>
            <a:ext cx="3886200" cy="455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628800"/>
            <a:ext cx="446449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975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«Для меня летать и писать — нечто неразрывное и единое. Важно одно — действовать и во всем развивать в себе совершенство. Летчик и писатель сливаются в едином сознании человека, действенно творящего жизнь», — так высказывался Экзюпери о жизни и творчестве.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00200"/>
            <a:ext cx="8136904" cy="513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339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«Планета людей»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9" y="1689672"/>
            <a:ext cx="3399285" cy="487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589088"/>
            <a:ext cx="3260407" cy="493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17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</TotalTime>
  <Words>153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«Ма́ленький принц» </vt:lpstr>
      <vt:lpstr>Обложки книги</vt:lpstr>
      <vt:lpstr>Иллюстрации Экзюпери</vt:lpstr>
      <vt:lpstr>«Маленький принц» переведен на более чем 180 языков и диалектов</vt:lpstr>
      <vt:lpstr>В русском переводе Норы Галь «Маленький принц» был впервые опубликован в журнале «Мурзилка» в 1959 году. </vt:lpstr>
      <vt:lpstr>Антуан Мари Жан-Батист Роже де Сент-Экзюпери</vt:lpstr>
      <vt:lpstr>Экзюпери в авиации</vt:lpstr>
      <vt:lpstr>«Для меня летать и писать — нечто неразрывное и единое. Важно одно — действовать и во всем развивать в себе совершенство. Летчик и писатель сливаются в едином сознании человека, действенно творящего жизнь», — так высказывался Экзюпери о жизни и творчестве.</vt:lpstr>
      <vt:lpstr>Книга «Планета людей»</vt:lpstr>
      <vt:lpstr>В США создаются повесть «Военный летчик» и прославившая Экзюпери философская сказка «Маленький принц».</vt:lpstr>
      <vt:lpstr>Гибель</vt:lpstr>
      <vt:lpstr>Памятник Антуану де Сент-Экзюпери в Тарфае</vt:lpstr>
      <vt:lpstr>«Вот самый лучший его портрет…»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«Ма́ленький принц»</dc:title>
  <dc:creator>Glebowa</dc:creator>
  <cp:lastModifiedBy>Glebowa</cp:lastModifiedBy>
  <cp:revision>11</cp:revision>
  <dcterms:created xsi:type="dcterms:W3CDTF">2014-05-16T02:59:22Z</dcterms:created>
  <dcterms:modified xsi:type="dcterms:W3CDTF">2014-05-18T11:46:17Z</dcterms:modified>
</cp:coreProperties>
</file>