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8" r:id="rId3"/>
    <p:sldId id="269" r:id="rId4"/>
    <p:sldId id="270" r:id="rId5"/>
    <p:sldId id="271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CE9B5A8-4D3A-4806-8E23-25DD27F7E623}" type="datetimeFigureOut">
              <a:rPr lang="ru-RU" smtClean="0"/>
              <a:pPr/>
              <a:t>28.09.2014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E8A659-885E-44F6-AC78-816259F3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8183880" cy="167204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70C0"/>
                </a:solidFill>
              </a:rPr>
              <a:t>Здравствуйте!!!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японский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3932238" cy="3528392"/>
          </a:xfrm>
        </p:spPr>
      </p:pic>
      <p:pic>
        <p:nvPicPr>
          <p:cNvPr id="7" name="Содержимое 6" descr="франц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412776"/>
            <a:ext cx="3893846" cy="2232248"/>
          </a:xfrm>
        </p:spPr>
      </p:pic>
      <p:sp>
        <p:nvSpPr>
          <p:cNvPr id="8" name="Прямоугольник 7"/>
          <p:cNvSpPr/>
          <p:nvPr/>
        </p:nvSpPr>
        <p:spPr>
          <a:xfrm>
            <a:off x="6084168" y="3212976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Французский язык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364502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Японский язык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4725144"/>
            <a:ext cx="33843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Русский язык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645024"/>
            <a:ext cx="8183880" cy="23900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«Те, кто не </a:t>
            </a:r>
            <a:r>
              <a:rPr lang="ru-RU" dirty="0" smtClean="0">
                <a:solidFill>
                  <a:schemeClr val="accent2"/>
                </a:solidFill>
              </a:rPr>
              <a:t>может </a:t>
            </a:r>
            <a:r>
              <a:rPr lang="ru-RU" dirty="0" smtClean="0">
                <a:solidFill>
                  <a:schemeClr val="accent2"/>
                </a:solidFill>
              </a:rPr>
              <a:t>сварить суп, заваривают кашу».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каш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620688"/>
            <a:ext cx="2941157" cy="3635489"/>
          </a:xfrm>
        </p:spPr>
      </p:pic>
    </p:spTree>
    <p:extLst>
      <p:ext uri="{BB962C8B-B14F-4D97-AF65-F5344CB8AC3E}">
        <p14:creationId xmlns:p14="http://schemas.microsoft.com/office/powerpoint/2010/main" val="17261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533400"/>
            <a:ext cx="4946696" cy="73536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707904" y="1268760"/>
            <a:ext cx="4802743" cy="5112568"/>
          </a:xfrm>
        </p:spPr>
        <p:txBody>
          <a:bodyPr>
            <a:noAutofit/>
          </a:bodyPr>
          <a:lstStyle/>
          <a:p>
            <a:r>
              <a:rPr lang="ru-RU" sz="1600" dirty="0"/>
              <a:t>Однажды на лужайке подрались два козла,</a:t>
            </a:r>
          </a:p>
          <a:p>
            <a:r>
              <a:rPr lang="ru-RU" sz="1600" dirty="0"/>
              <a:t>Подрались для забавы, не то чтобы со зла.</a:t>
            </a:r>
          </a:p>
          <a:p>
            <a:r>
              <a:rPr lang="ru-RU" sz="1600" dirty="0"/>
              <a:t>Один из них тихонько приятеля лягнул,</a:t>
            </a:r>
          </a:p>
          <a:p>
            <a:r>
              <a:rPr lang="ru-RU" sz="1600" dirty="0"/>
              <a:t>Другой из них тихонько приятеля боднул,</a:t>
            </a:r>
          </a:p>
          <a:p>
            <a:r>
              <a:rPr lang="ru-RU" sz="1600" dirty="0"/>
              <a:t>Один боднул приятеля немножко посильней,</a:t>
            </a:r>
          </a:p>
          <a:p>
            <a:r>
              <a:rPr lang="ru-RU" sz="1600" dirty="0"/>
              <a:t>Другой боднул приятеля немножко побольней.</a:t>
            </a:r>
          </a:p>
          <a:p>
            <a:r>
              <a:rPr lang="ru-RU" sz="1600" dirty="0"/>
              <a:t>Один разгорячился, лягнул что было сил,</a:t>
            </a:r>
          </a:p>
          <a:p>
            <a:r>
              <a:rPr lang="ru-RU" sz="1600" dirty="0"/>
              <a:t>Другой его рогами под брюхо подцепил.</a:t>
            </a:r>
          </a:p>
          <a:p>
            <a:r>
              <a:rPr lang="ru-RU" sz="1600" dirty="0"/>
              <a:t>Кто прав, а кто виновен – запутанный вопрос,</a:t>
            </a:r>
          </a:p>
          <a:p>
            <a:r>
              <a:rPr lang="ru-RU" sz="1600" dirty="0"/>
              <a:t>Но уж козлы дерутся не в шутку, а </a:t>
            </a:r>
            <a:r>
              <a:rPr lang="ru-RU" sz="1600" dirty="0" smtClean="0"/>
              <a:t>всерьёз</a:t>
            </a:r>
            <a:r>
              <a:rPr lang="ru-RU" sz="1600" dirty="0"/>
              <a:t>.</a:t>
            </a:r>
          </a:p>
          <a:p>
            <a:r>
              <a:rPr lang="ru-RU" sz="1600" dirty="0"/>
              <a:t>Я вспомнила ту драку, когда передо мной</a:t>
            </a:r>
          </a:p>
          <a:p>
            <a:r>
              <a:rPr lang="ru-RU" sz="1600" dirty="0"/>
              <a:t>На школьной переменке такой же вспыхнул бой.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2952328" cy="2952328"/>
          </a:xfrm>
        </p:spPr>
      </p:pic>
    </p:spTree>
    <p:extLst>
      <p:ext uri="{BB962C8B-B14F-4D97-AF65-F5344CB8AC3E}">
        <p14:creationId xmlns:p14="http://schemas.microsoft.com/office/powerpoint/2010/main" val="39143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89040"/>
            <a:ext cx="8183880" cy="244827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solidFill>
                  <a:srgbClr val="002060"/>
                </a:solidFill>
              </a:rPr>
              <a:t>Ира обижена: «Вчера ты, Витя, шел мне навстречу и не поздоровался. Это невежливо». Витя удивлен: «А почему я должен здороваться? Ты меня первая увидела, вот бы и поздоровалась».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обид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848272"/>
            <a:ext cx="4248472" cy="2796752"/>
          </a:xfrm>
        </p:spPr>
      </p:pic>
    </p:spTree>
    <p:extLst>
      <p:ext uri="{BB962C8B-B14F-4D97-AF65-F5344CB8AC3E}">
        <p14:creationId xmlns:p14="http://schemas.microsoft.com/office/powerpoint/2010/main" val="341120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429000"/>
            <a:ext cx="8183880" cy="260604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2"/>
                </a:solidFill>
                <a:effectLst/>
              </a:rPr>
              <a:t> </a:t>
            </a:r>
            <a:r>
              <a:rPr lang="ru-RU" sz="2200" dirty="0">
                <a:solidFill>
                  <a:schemeClr val="accent2"/>
                </a:solidFill>
                <a:effectLst/>
              </a:rPr>
              <a:t>«Вам не нравится, что ваш сосед по парте никогда не носит в школу учебников и пользуется вашими. </a:t>
            </a:r>
            <a:r>
              <a:rPr lang="ru-RU" sz="2200" dirty="0" smtClean="0">
                <a:solidFill>
                  <a:schemeClr val="accent2"/>
                </a:solidFill>
                <a:effectLst/>
              </a:rPr>
              <a:t>При </a:t>
            </a:r>
            <a:r>
              <a:rPr lang="ru-RU" sz="2200" dirty="0">
                <a:solidFill>
                  <a:schemeClr val="accent2"/>
                </a:solidFill>
                <a:effectLst/>
              </a:rPr>
              <a:t>этом он  часто забывает после урока отдать вам учебник, уходит домой. В результате вы иногда не готовы к уроку, за что получаете неудовлетворительные </a:t>
            </a:r>
            <a:r>
              <a:rPr lang="ru-RU" sz="2200" dirty="0" smtClean="0">
                <a:solidFill>
                  <a:schemeClr val="accent2"/>
                </a:solidFill>
                <a:effectLst/>
              </a:rPr>
              <a:t>оценки». </a:t>
            </a:r>
            <a:r>
              <a:rPr lang="ru-RU" sz="2200" dirty="0">
                <a:solidFill>
                  <a:schemeClr val="accent2"/>
                </a:solidFill>
                <a:effectLst/>
              </a:rPr>
              <a:t/>
            </a:r>
            <a:br>
              <a:rPr lang="ru-RU" sz="2200" dirty="0">
                <a:solidFill>
                  <a:schemeClr val="accent2"/>
                </a:solidFill>
                <a:effectLst/>
              </a:rPr>
            </a:br>
            <a:r>
              <a:rPr lang="ru-RU" sz="2200" dirty="0">
                <a:solidFill>
                  <a:schemeClr val="accent2"/>
                </a:solidFill>
                <a:effectLst/>
              </a:rPr>
              <a:t>Как поступить?</a:t>
            </a:r>
            <a:r>
              <a:rPr lang="ru-RU" dirty="0">
                <a:solidFill>
                  <a:schemeClr val="accent2"/>
                </a:solidFill>
                <a:effectLst/>
              </a:rPr>
              <a:t/>
            </a:r>
            <a:br>
              <a:rPr lang="ru-RU" dirty="0">
                <a:solidFill>
                  <a:schemeClr val="accent2"/>
                </a:solidFill>
                <a:effectLst/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764704"/>
            <a:ext cx="2788445" cy="2538734"/>
          </a:xfrm>
        </p:spPr>
      </p:pic>
    </p:spTree>
    <p:extLst>
      <p:ext uri="{BB962C8B-B14F-4D97-AF65-F5344CB8AC3E}">
        <p14:creationId xmlns:p14="http://schemas.microsoft.com/office/powerpoint/2010/main" val="358876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m_img-1012790_980x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280919" cy="6480264"/>
          </a:xfrm>
        </p:spPr>
      </p:pic>
    </p:spTree>
    <p:extLst>
      <p:ext uri="{BB962C8B-B14F-4D97-AF65-F5344CB8AC3E}">
        <p14:creationId xmlns:p14="http://schemas.microsoft.com/office/powerpoint/2010/main" val="20668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412</TotalTime>
  <Words>204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Verdana</vt:lpstr>
      <vt:lpstr>Wingdings 2</vt:lpstr>
      <vt:lpstr>Аспект</vt:lpstr>
      <vt:lpstr>Здравствуйте!!!</vt:lpstr>
      <vt:lpstr>«Те, кто не может сварить суп, заваривают кашу».   </vt:lpstr>
      <vt:lpstr>Презентация PowerPoint</vt:lpstr>
      <vt:lpstr>Ира обижена: «Вчера ты, Витя, шел мне навстречу и не поздоровался. Это невежливо». Витя удивлен: «А почему я должен здороваться? Ты меня первая увидела, вот бы и поздоровалась».  </vt:lpstr>
      <vt:lpstr> «Вам не нравится, что ваш сосед по парте никогда не носит в школу учебников и пользуется вашими. При этом он  часто забывает после урока отдать вам учебник, уходит домой. В результате вы иногда не готовы к уроку, за что получаете неудовлетворительные оценки».  Как поступить?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час:  «Как избежать конфликтов?»</dc:title>
  <dc:creator>Ruslana</dc:creator>
  <cp:lastModifiedBy>User</cp:lastModifiedBy>
  <cp:revision>26</cp:revision>
  <dcterms:created xsi:type="dcterms:W3CDTF">2014-08-18T21:00:26Z</dcterms:created>
  <dcterms:modified xsi:type="dcterms:W3CDTF">2014-09-28T18:38:36Z</dcterms:modified>
</cp:coreProperties>
</file>