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8528-12A3-4F1F-9D90-CEBED0B19AB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BD9F-6869-489C-A59A-8DE85A1BE9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8528-12A3-4F1F-9D90-CEBED0B19AB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BD9F-6869-489C-A59A-8DE85A1BE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8528-12A3-4F1F-9D90-CEBED0B19AB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BD9F-6869-489C-A59A-8DE85A1BE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8A8528-12A3-4F1F-9D90-CEBED0B19AB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D26BD9F-6869-489C-A59A-8DE85A1BE9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8528-12A3-4F1F-9D90-CEBED0B19AB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BD9F-6869-489C-A59A-8DE85A1BE9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8528-12A3-4F1F-9D90-CEBED0B19AB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BD9F-6869-489C-A59A-8DE85A1BE9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BD9F-6869-489C-A59A-8DE85A1BE9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8528-12A3-4F1F-9D90-CEBED0B19AB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8528-12A3-4F1F-9D90-CEBED0B19AB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BD9F-6869-489C-A59A-8DE85A1BE9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8528-12A3-4F1F-9D90-CEBED0B19AB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BD9F-6869-489C-A59A-8DE85A1BE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8A8528-12A3-4F1F-9D90-CEBED0B19AB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26BD9F-6869-489C-A59A-8DE85A1BE9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8528-12A3-4F1F-9D90-CEBED0B19AB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BD9F-6869-489C-A59A-8DE85A1BE9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98A8528-12A3-4F1F-9D90-CEBED0B19AB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D26BD9F-6869-489C-A59A-8DE85A1BE9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190" y="1052499"/>
            <a:ext cx="7772400" cy="792390"/>
          </a:xfrm>
        </p:spPr>
        <p:txBody>
          <a:bodyPr lIns="77221" tIns="38611" rIns="77221" bIns="38611"/>
          <a:lstStyle/>
          <a:p>
            <a:pPr eaLnBrk="1" hangingPunct="1">
              <a:defRPr/>
            </a:pPr>
            <a:r>
              <a:rPr lang="ru-RU" sz="1400" dirty="0" smtClean="0"/>
              <a:t>МУНИЦИПАЛЬНОЕ ОБЩЕОБРАЗОВАТЕЛЬНОЕ УЧРЕЖДЕНИЕ СРЕДНЯЯ ОБЩЕОБРАЗОВАТЕЛЬНАЯ ШКОЛА С.ЛОГИНОВКА КРАСНОКУТСКОГО РАЙОНА САРАТОВСКОЙ ОБЛАСТИ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779" y="1989692"/>
            <a:ext cx="6400800" cy="3960612"/>
          </a:xfrm>
        </p:spPr>
        <p:txBody>
          <a:bodyPr lIns="77221" tIns="38611" rIns="77221" bIns="38611"/>
          <a:lstStyle/>
          <a:p>
            <a:pPr eaLnBrk="1" hangingPunct="1">
              <a:lnSpc>
                <a:spcPct val="140000"/>
              </a:lnSpc>
            </a:pPr>
            <a:r>
              <a:rPr lang="ru-RU" sz="2000" dirty="0" smtClean="0">
                <a:solidFill>
                  <a:srgbClr val="595959"/>
                </a:solidFill>
              </a:rPr>
              <a:t>Доклад </a:t>
            </a:r>
          </a:p>
          <a:p>
            <a:pPr eaLnBrk="1" hangingPunct="1">
              <a:lnSpc>
                <a:spcPct val="140000"/>
              </a:lnSpc>
            </a:pPr>
            <a:r>
              <a:rPr lang="ru-RU" sz="2000" dirty="0" smtClean="0">
                <a:solidFill>
                  <a:srgbClr val="595959"/>
                </a:solidFill>
              </a:rPr>
              <a:t>на тему: « История немцев села Константиновка».</a:t>
            </a:r>
          </a:p>
          <a:p>
            <a:pPr eaLnBrk="1" hangingPunct="1">
              <a:lnSpc>
                <a:spcPct val="140000"/>
              </a:lnSpc>
            </a:pPr>
            <a:r>
              <a:rPr lang="ru-RU" sz="2000" dirty="0" smtClean="0">
                <a:solidFill>
                  <a:srgbClr val="595959"/>
                </a:solidFill>
              </a:rPr>
              <a:t>Выполнила ученица 11 класса</a:t>
            </a:r>
          </a:p>
          <a:p>
            <a:pPr eaLnBrk="1" hangingPunct="1">
              <a:lnSpc>
                <a:spcPct val="140000"/>
              </a:lnSpc>
            </a:pPr>
            <a:r>
              <a:rPr lang="ru-RU" sz="2000" dirty="0" smtClean="0">
                <a:solidFill>
                  <a:srgbClr val="595959"/>
                </a:solidFill>
              </a:rPr>
              <a:t> МОУ - </a:t>
            </a:r>
            <a:r>
              <a:rPr lang="ru-RU" sz="2000" dirty="0" err="1" smtClean="0">
                <a:solidFill>
                  <a:srgbClr val="595959"/>
                </a:solidFill>
              </a:rPr>
              <a:t>сош</a:t>
            </a:r>
            <a:r>
              <a:rPr lang="ru-RU" sz="2000" dirty="0" smtClean="0">
                <a:solidFill>
                  <a:srgbClr val="595959"/>
                </a:solidFill>
              </a:rPr>
              <a:t> </a:t>
            </a:r>
            <a:r>
              <a:rPr lang="ru-RU" sz="2000" dirty="0" err="1" smtClean="0">
                <a:solidFill>
                  <a:srgbClr val="595959"/>
                </a:solidFill>
              </a:rPr>
              <a:t>с.Логиновка</a:t>
            </a:r>
            <a:r>
              <a:rPr lang="ru-RU" sz="2000" dirty="0" smtClean="0">
                <a:solidFill>
                  <a:srgbClr val="595959"/>
                </a:solidFill>
              </a:rPr>
              <a:t>: </a:t>
            </a:r>
          </a:p>
          <a:p>
            <a:pPr eaLnBrk="1" hangingPunct="1">
              <a:lnSpc>
                <a:spcPct val="140000"/>
              </a:lnSpc>
            </a:pPr>
            <a:r>
              <a:rPr lang="ru-RU" sz="2000" dirty="0" smtClean="0">
                <a:solidFill>
                  <a:srgbClr val="595959"/>
                </a:solidFill>
              </a:rPr>
              <a:t>Ильина Ольга Владимировна</a:t>
            </a:r>
          </a:p>
          <a:p>
            <a:pPr eaLnBrk="1" hangingPunct="1">
              <a:lnSpc>
                <a:spcPct val="140000"/>
              </a:lnSpc>
            </a:pPr>
            <a:r>
              <a:rPr lang="ru-RU" sz="2000" dirty="0" smtClean="0">
                <a:solidFill>
                  <a:srgbClr val="595959"/>
                </a:solidFill>
              </a:rPr>
              <a:t>Руководитель – учитель истории:</a:t>
            </a:r>
          </a:p>
          <a:p>
            <a:pPr eaLnBrk="1" hangingPunct="1">
              <a:lnSpc>
                <a:spcPct val="140000"/>
              </a:lnSpc>
            </a:pPr>
            <a:r>
              <a:rPr lang="ru-RU" sz="2000" dirty="0" smtClean="0">
                <a:solidFill>
                  <a:srgbClr val="595959"/>
                </a:solidFill>
              </a:rPr>
              <a:t>Овечкина Антонина Ивановна</a:t>
            </a:r>
          </a:p>
          <a:p>
            <a:pPr eaLnBrk="1" hangingPunct="1">
              <a:lnSpc>
                <a:spcPct val="140000"/>
              </a:lnSpc>
            </a:pPr>
            <a:r>
              <a:rPr lang="ru-RU" sz="2000" dirty="0" smtClean="0">
                <a:solidFill>
                  <a:srgbClr val="595959"/>
                </a:solidFill>
              </a:rPr>
              <a:t>04.04.2013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7906" y="1124900"/>
            <a:ext cx="5751871" cy="3817150"/>
          </a:xfrm>
        </p:spPr>
      </p:pic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2177399" y="5182047"/>
            <a:ext cx="4750319" cy="33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pPr defTabSz="914319"/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Constantia" pitchFamily="18" charset="0"/>
              </a:rPr>
              <a:t>Вид с места разрушенного сыроваренного завода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978966" y="4652446"/>
            <a:ext cx="1883059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pPr defTabSz="914319"/>
            <a:r>
              <a:rPr lang="ru-RU" sz="1200" dirty="0" err="1">
                <a:latin typeface="Constantia" pitchFamily="18" charset="0"/>
              </a:rPr>
              <a:t>Фотоархив</a:t>
            </a:r>
            <a:r>
              <a:rPr lang="ru-RU" sz="1200" dirty="0">
                <a:latin typeface="Constantia" pitchFamily="18" charset="0"/>
              </a:rPr>
              <a:t> Борисенко 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103" y="1124901"/>
            <a:ext cx="5617795" cy="4222060"/>
          </a:xfrm>
          <a:noFill/>
        </p:spPr>
      </p:pic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3606651" y="5411317"/>
            <a:ext cx="1958336" cy="33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pPr defTabSz="914319"/>
            <a:r>
              <a:rPr lang="ru-RU" sz="1600" dirty="0">
                <a:latin typeface="Constantia" pitchFamily="18" charset="0"/>
              </a:rPr>
              <a:t>Высохший - Лиман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835505" y="4986296"/>
            <a:ext cx="1883059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pPr defTabSz="914319"/>
            <a:r>
              <a:rPr lang="ru-RU" sz="1200" dirty="0" err="1">
                <a:latin typeface="Constantia" pitchFamily="18" charset="0"/>
              </a:rPr>
              <a:t>Фотоархив</a:t>
            </a:r>
            <a:r>
              <a:rPr lang="ru-RU" sz="1200" dirty="0">
                <a:latin typeface="Constantia" pitchFamily="18" charset="0"/>
              </a:rPr>
              <a:t> Борисенко 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1371601" y="2438847"/>
            <a:ext cx="6400800" cy="3221852"/>
          </a:xfrm>
        </p:spPr>
        <p:txBody>
          <a:bodyPr>
            <a:normAutofit lnSpcReduction="10000"/>
          </a:bodyPr>
          <a:lstStyle/>
          <a:p>
            <a:pPr marL="0" indent="-273491">
              <a:lnSpc>
                <a:spcPct val="130000"/>
              </a:lnSpc>
            </a:pPr>
            <a:r>
              <a:rPr lang="ru-RU" sz="13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1.	Вступление.</a:t>
            </a:r>
          </a:p>
          <a:p>
            <a:pPr marL="0" indent="-273491">
              <a:lnSpc>
                <a:spcPct val="130000"/>
              </a:lnSpc>
            </a:pPr>
            <a:r>
              <a:rPr lang="ru-RU" sz="13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2.	Появление немцев в Поволжье.</a:t>
            </a:r>
          </a:p>
          <a:p>
            <a:pPr marL="0" indent="-273491">
              <a:lnSpc>
                <a:spcPct val="130000"/>
              </a:lnSpc>
            </a:pPr>
            <a:r>
              <a:rPr lang="ru-RU" sz="13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3.	Образование с.Константиновка (Шиллинг).</a:t>
            </a:r>
          </a:p>
          <a:p>
            <a:pPr marL="0" indent="-273491">
              <a:lnSpc>
                <a:spcPct val="130000"/>
              </a:lnSpc>
            </a:pPr>
            <a:r>
              <a:rPr lang="ru-RU" sz="13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4.	Сооружения сохранившиеся со времен немецкой автономии.</a:t>
            </a:r>
          </a:p>
          <a:p>
            <a:pPr marL="0" indent="-273491">
              <a:lnSpc>
                <a:spcPct val="130000"/>
              </a:lnSpc>
            </a:pPr>
            <a:r>
              <a:rPr lang="ru-RU" sz="13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5.	Легенды и былины села.</a:t>
            </a:r>
          </a:p>
          <a:p>
            <a:pPr marL="0" indent="-273491">
              <a:lnSpc>
                <a:spcPct val="130000"/>
              </a:lnSpc>
            </a:pPr>
            <a:r>
              <a:rPr lang="ru-RU" sz="13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6.	Депортация.</a:t>
            </a:r>
          </a:p>
          <a:p>
            <a:pPr marL="0" indent="-273491">
              <a:lnSpc>
                <a:spcPct val="130000"/>
              </a:lnSpc>
            </a:pPr>
            <a:r>
              <a:rPr lang="ru-RU" sz="13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7.	Миграция немцев.</a:t>
            </a:r>
          </a:p>
          <a:p>
            <a:pPr marL="0" indent="-273491">
              <a:lnSpc>
                <a:spcPct val="130000"/>
              </a:lnSpc>
            </a:pPr>
            <a:r>
              <a:rPr lang="ru-RU" sz="13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8.	Погост.</a:t>
            </a:r>
          </a:p>
          <a:p>
            <a:pPr marL="0" indent="-273491">
              <a:lnSpc>
                <a:spcPct val="130000"/>
              </a:lnSpc>
            </a:pPr>
            <a:r>
              <a:rPr lang="ru-RU" sz="13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9.	Заключение.</a:t>
            </a:r>
          </a:p>
          <a:p>
            <a:pPr marL="0" indent="-273491">
              <a:lnSpc>
                <a:spcPct val="130000"/>
              </a:lnSpc>
            </a:pPr>
            <a:r>
              <a:rPr lang="ru-RU" sz="13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10.	Список литературы.</a:t>
            </a:r>
          </a:p>
          <a:p>
            <a:pPr marL="0" indent="-273491">
              <a:lnSpc>
                <a:spcPct val="130000"/>
              </a:lnSpc>
            </a:pPr>
            <a:endParaRPr lang="ru-RU" sz="13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ru-RU" cap="non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ОГЛАВЛЕНИЕ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1371601" y="2438848"/>
            <a:ext cx="6400800" cy="3047552"/>
          </a:xfrm>
        </p:spPr>
        <p:txBody>
          <a:bodyPr/>
          <a:lstStyle/>
          <a:p>
            <a:pPr marL="0" indent="-273491"/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654" y="981438"/>
            <a:ext cx="6400800" cy="68513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НАСЕЛЕНИЕ УЕЗДА ПО НАЦИОНАЛЬНОСТЯМ 1908 Г.</a:t>
            </a:r>
          </a:p>
        </p:txBody>
      </p:sp>
      <p:pic>
        <p:nvPicPr>
          <p:cNvPr id="15363" name="Picture 2" descr="C:\Users\user\Desktop\константиновка\557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582" y="1619641"/>
            <a:ext cx="6911630" cy="417647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3149452" y="3642852"/>
            <a:ext cx="1340347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pPr defTabSz="914319"/>
            <a:r>
              <a:rPr lang="ru-RU" sz="1200" dirty="0">
                <a:latin typeface="Constantia" pitchFamily="18" charset="0"/>
              </a:rPr>
              <a:t>Константиновка</a:t>
            </a:r>
          </a:p>
        </p:txBody>
      </p:sp>
      <p:sp>
        <p:nvSpPr>
          <p:cNvPr id="15365" name="Умножение 4"/>
          <p:cNvSpPr>
            <a:spLocks noChangeArrowheads="1"/>
          </p:cNvSpPr>
          <p:nvPr/>
        </p:nvSpPr>
        <p:spPr bwMode="auto">
          <a:xfrm>
            <a:off x="3078391" y="3707209"/>
            <a:ext cx="142121" cy="148824"/>
          </a:xfrm>
          <a:custGeom>
            <a:avLst/>
            <a:gdLst>
              <a:gd name="T0" fmla="*/ 40415 w 144016"/>
              <a:gd name="T1" fmla="*/ 42322 h 149533"/>
              <a:gd name="T2" fmla="*/ 127860 w 144016"/>
              <a:gd name="T3" fmla="*/ 42322 h 149533"/>
              <a:gd name="T4" fmla="*/ 127860 w 144016"/>
              <a:gd name="T5" fmla="*/ 133890 h 149533"/>
              <a:gd name="T6" fmla="*/ 40415 w 144016"/>
              <a:gd name="T7" fmla="*/ 133890 h 149533"/>
              <a:gd name="T8" fmla="*/ 11796480 60000 65536"/>
              <a:gd name="T9" fmla="*/ 17694720 60000 65536"/>
              <a:gd name="T10" fmla="*/ 0 60000 65536"/>
              <a:gd name="T11" fmla="*/ 5898240 60000 65536"/>
              <a:gd name="T12" fmla="*/ 22390 w 144016"/>
              <a:gd name="T13" fmla="*/ 24165 h 149533"/>
              <a:gd name="T14" fmla="*/ 121626 w 144016"/>
              <a:gd name="T15" fmla="*/ 125368 h 1495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16" h="149533">
                <a:moveTo>
                  <a:pt x="22390" y="47663"/>
                </a:moveTo>
                <a:lnTo>
                  <a:pt x="46788" y="24165"/>
                </a:lnTo>
                <a:lnTo>
                  <a:pt x="72008" y="50352"/>
                </a:lnTo>
                <a:lnTo>
                  <a:pt x="97228" y="24165"/>
                </a:lnTo>
                <a:lnTo>
                  <a:pt x="121626" y="47663"/>
                </a:lnTo>
                <a:lnTo>
                  <a:pt x="95522" y="74767"/>
                </a:lnTo>
                <a:lnTo>
                  <a:pt x="121626" y="101870"/>
                </a:lnTo>
                <a:lnTo>
                  <a:pt x="97228" y="125368"/>
                </a:lnTo>
                <a:lnTo>
                  <a:pt x="72008" y="99181"/>
                </a:lnTo>
                <a:lnTo>
                  <a:pt x="46788" y="125368"/>
                </a:lnTo>
                <a:lnTo>
                  <a:pt x="22390" y="101870"/>
                </a:lnTo>
                <a:lnTo>
                  <a:pt x="48494" y="74767"/>
                </a:lnTo>
                <a:close/>
              </a:path>
            </a:pathLst>
          </a:custGeom>
          <a:solidFill>
            <a:schemeClr val="accent1"/>
          </a:solidFill>
          <a:ln w="10795" algn="ctr">
            <a:solidFill>
              <a:srgbClr val="736741"/>
            </a:solidFill>
            <a:miter lim="800000"/>
            <a:headEnd/>
            <a:tailEnd/>
          </a:ln>
        </p:spPr>
        <p:txBody>
          <a:bodyPr lIns="91430" tIns="45714" rIns="91430" bIns="45714" anchor="ctr"/>
          <a:lstStyle/>
          <a:p>
            <a:pPr algn="ctr" defTabSz="914319"/>
            <a:endParaRPr 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042" y="1124900"/>
            <a:ext cx="5904718" cy="45357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cap="non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8966" y="1197301"/>
            <a:ext cx="5195455" cy="4504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user\Desktop\константиновка222\фотографии села\,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104" y="1197302"/>
            <a:ext cx="5578912" cy="381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2339752" y="5229200"/>
            <a:ext cx="4496404" cy="33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pPr defTabSz="914319"/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Constantia" pitchFamily="18" charset="0"/>
              </a:rPr>
              <a:t>Первый саманный дом в селе Константиновка</a:t>
            </a: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1907906" y="4652446"/>
            <a:ext cx="1805154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pPr defTabSz="914319"/>
            <a:r>
              <a:rPr lang="ru-RU" sz="1200" dirty="0" err="1">
                <a:latin typeface="Constantia" pitchFamily="18" charset="0"/>
              </a:rPr>
              <a:t>Фотоархив</a:t>
            </a:r>
            <a:r>
              <a:rPr lang="ru-RU" sz="1200" dirty="0">
                <a:latin typeface="Constantia" pitchFamily="18" charset="0"/>
              </a:rPr>
              <a:t> Ильиной 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user\Desktop\Фото-0001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906" y="1197301"/>
            <a:ext cx="5568186" cy="403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Дуга 3"/>
          <p:cNvSpPr>
            <a:spLocks noChangeArrowheads="1"/>
          </p:cNvSpPr>
          <p:nvPr/>
        </p:nvSpPr>
        <p:spPr bwMode="auto">
          <a:xfrm>
            <a:off x="3059620" y="2996604"/>
            <a:ext cx="3168222" cy="504127"/>
          </a:xfrm>
          <a:custGeom>
            <a:avLst/>
            <a:gdLst>
              <a:gd name="T0" fmla="*/ 3174921 w 3168352"/>
              <a:gd name="T1" fmla="*/ 83206 h 504056"/>
              <a:gd name="T2" fmla="*/ 1875632 w 3168352"/>
              <a:gd name="T3" fmla="*/ 298450 h 504056"/>
              <a:gd name="T4" fmla="*/ 3171180 w 3168352"/>
              <a:gd name="T5" fmla="*/ 82637 h 504056"/>
              <a:gd name="T6" fmla="*/ 17694720 60000 65536"/>
              <a:gd name="T7" fmla="*/ 0 60000 65536"/>
              <a:gd name="T8" fmla="*/ 5898240 60000 65536"/>
              <a:gd name="T9" fmla="*/ 0 w 3168352"/>
              <a:gd name="T10" fmla="*/ 0 h 504056"/>
              <a:gd name="T11" fmla="*/ 3168352 w 3168352"/>
              <a:gd name="T12" fmla="*/ 504056 h 504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68352" h="504056" stroke="0">
                <a:moveTo>
                  <a:pt x="2681568" y="70264"/>
                </a:moveTo>
                <a:lnTo>
                  <a:pt x="2681568" y="70263"/>
                </a:lnTo>
                <a:cubicBezTo>
                  <a:pt x="2992565" y="117786"/>
                  <a:pt x="3168352" y="183425"/>
                  <a:pt x="3168352" y="252028"/>
                </a:cubicBezTo>
                <a:cubicBezTo>
                  <a:pt x="3168352" y="391219"/>
                  <a:pt x="2459092" y="504056"/>
                  <a:pt x="1584176" y="504056"/>
                </a:cubicBezTo>
                <a:cubicBezTo>
                  <a:pt x="709259" y="504056"/>
                  <a:pt x="0" y="391219"/>
                  <a:pt x="0" y="252028"/>
                </a:cubicBezTo>
                <a:cubicBezTo>
                  <a:pt x="0" y="112836"/>
                  <a:pt x="709259" y="0"/>
                  <a:pt x="1584176" y="0"/>
                </a:cubicBezTo>
                <a:cubicBezTo>
                  <a:pt x="1991770" y="-1"/>
                  <a:pt x="2383681" y="24993"/>
                  <a:pt x="2678417" y="69783"/>
                </a:cubicBezTo>
                <a:lnTo>
                  <a:pt x="1584176" y="252028"/>
                </a:lnTo>
                <a:close/>
              </a:path>
              <a:path w="3168352" h="504056" fill="none">
                <a:moveTo>
                  <a:pt x="2681568" y="70264"/>
                </a:moveTo>
                <a:lnTo>
                  <a:pt x="2681568" y="70263"/>
                </a:lnTo>
                <a:cubicBezTo>
                  <a:pt x="2992565" y="117786"/>
                  <a:pt x="3168352" y="183425"/>
                  <a:pt x="3168352" y="252028"/>
                </a:cubicBezTo>
                <a:cubicBezTo>
                  <a:pt x="3168352" y="391219"/>
                  <a:pt x="2459092" y="504056"/>
                  <a:pt x="1584176" y="504056"/>
                </a:cubicBezTo>
                <a:cubicBezTo>
                  <a:pt x="709259" y="504056"/>
                  <a:pt x="0" y="391219"/>
                  <a:pt x="0" y="252028"/>
                </a:cubicBezTo>
                <a:cubicBezTo>
                  <a:pt x="0" y="112836"/>
                  <a:pt x="709259" y="0"/>
                  <a:pt x="1584176" y="0"/>
                </a:cubicBezTo>
                <a:cubicBezTo>
                  <a:pt x="1991770" y="-1"/>
                  <a:pt x="2383681" y="24993"/>
                  <a:pt x="2678417" y="69783"/>
                </a:cubicBezTo>
              </a:path>
            </a:pathLst>
          </a:cu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lIns="91430" tIns="45714" rIns="91430" bIns="45714" anchor="ctr"/>
          <a:lstStyle/>
          <a:p>
            <a:pPr algn="ctr" defTabSz="914319"/>
            <a:endParaRPr lang="ru-RU" dirty="0">
              <a:latin typeface="Constantia" pitchFamily="18" charset="0"/>
            </a:endParaRP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978966" y="4924621"/>
            <a:ext cx="1686660" cy="26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pPr defTabSz="914319"/>
            <a:r>
              <a:rPr lang="ru-RU" sz="1100" dirty="0" err="1">
                <a:solidFill>
                  <a:srgbClr val="FF0000"/>
                </a:solidFill>
                <a:latin typeface="Constantia" pitchFamily="18" charset="0"/>
              </a:rPr>
              <a:t>Фотоархив</a:t>
            </a:r>
            <a:r>
              <a:rPr lang="ru-RU" sz="1100" dirty="0">
                <a:solidFill>
                  <a:srgbClr val="FF0000"/>
                </a:solidFill>
                <a:latin typeface="Constantia" pitchFamily="18" charset="0"/>
              </a:rPr>
              <a:t> Ильиной О.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3491880" y="5301208"/>
            <a:ext cx="2326514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pPr defTabSz="914319"/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Constantia" pitchFamily="18" charset="0"/>
              </a:rPr>
              <a:t>Бывшее место храма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user\Desktop\Новый рисун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631" y="1268362"/>
            <a:ext cx="4535799" cy="406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2422758" y="2838395"/>
            <a:ext cx="1564669" cy="23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pPr defTabSz="914319"/>
            <a:r>
              <a:rPr lang="ru-RU" sz="900" dirty="0">
                <a:solidFill>
                  <a:srgbClr val="FF0000"/>
                </a:solidFill>
                <a:latin typeface="Constantia" pitchFamily="18" charset="0"/>
              </a:rPr>
              <a:t>Садик «Золотой ключик»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5479697" y="4004858"/>
            <a:ext cx="1395733" cy="2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pPr defTabSz="914319"/>
            <a:r>
              <a:rPr lang="ru-RU" sz="1000" dirty="0">
                <a:solidFill>
                  <a:srgbClr val="FF0000"/>
                </a:solidFill>
                <a:latin typeface="Constantia" pitchFamily="18" charset="0"/>
              </a:rPr>
              <a:t>Развалины столовой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4511666" y="2607784"/>
            <a:ext cx="1291154" cy="23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pPr defTabSz="914319"/>
            <a:r>
              <a:rPr lang="ru-RU" sz="900" dirty="0">
                <a:solidFill>
                  <a:srgbClr val="FF0000"/>
                </a:solidFill>
                <a:latin typeface="Constantia" pitchFamily="18" charset="0"/>
              </a:rPr>
              <a:t>Бывшее место храма</a:t>
            </a:r>
          </a:p>
        </p:txBody>
      </p:sp>
      <p:sp>
        <p:nvSpPr>
          <p:cNvPr id="20485" name="Дуга 6"/>
          <p:cNvSpPr>
            <a:spLocks noChangeArrowheads="1"/>
          </p:cNvSpPr>
          <p:nvPr/>
        </p:nvSpPr>
        <p:spPr bwMode="auto">
          <a:xfrm>
            <a:off x="4608201" y="2996604"/>
            <a:ext cx="871496" cy="1008253"/>
          </a:xfrm>
          <a:custGeom>
            <a:avLst/>
            <a:gdLst>
              <a:gd name="T0" fmla="*/ 515939 w 871716"/>
              <a:gd name="T1" fmla="*/ 0 h 1008112"/>
              <a:gd name="T2" fmla="*/ 515937 w 871716"/>
              <a:gd name="T3" fmla="*/ 596900 h 1008112"/>
              <a:gd name="T4" fmla="*/ 470572 w 871716"/>
              <a:gd name="T5" fmla="*/ 2312 h 1008112"/>
              <a:gd name="T6" fmla="*/ 11796480 60000 65536"/>
              <a:gd name="T7" fmla="*/ 17694720 60000 65536"/>
              <a:gd name="T8" fmla="*/ 0 60000 65536"/>
              <a:gd name="T9" fmla="*/ 0 w 871716"/>
              <a:gd name="T10" fmla="*/ 0 h 1008112"/>
              <a:gd name="T11" fmla="*/ 871716 w 871716"/>
              <a:gd name="T12" fmla="*/ 1008112 h 1008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1716" h="1008112" stroke="0">
                <a:moveTo>
                  <a:pt x="435859" y="0"/>
                </a:moveTo>
                <a:lnTo>
                  <a:pt x="435858" y="0"/>
                </a:lnTo>
                <a:cubicBezTo>
                  <a:pt x="676576" y="0"/>
                  <a:pt x="871716" y="225674"/>
                  <a:pt x="871716" y="504056"/>
                </a:cubicBezTo>
                <a:cubicBezTo>
                  <a:pt x="871716" y="782438"/>
                  <a:pt x="676575" y="1008112"/>
                  <a:pt x="435858" y="1008112"/>
                </a:cubicBezTo>
                <a:cubicBezTo>
                  <a:pt x="195140" y="1008112"/>
                  <a:pt x="0" y="782438"/>
                  <a:pt x="0" y="504056"/>
                </a:cubicBezTo>
                <a:cubicBezTo>
                  <a:pt x="-1" y="242849"/>
                  <a:pt x="172545" y="24918"/>
                  <a:pt x="397536" y="1952"/>
                </a:cubicBezTo>
                <a:lnTo>
                  <a:pt x="435858" y="504056"/>
                </a:lnTo>
                <a:close/>
              </a:path>
              <a:path w="871716" h="1008112" fill="none">
                <a:moveTo>
                  <a:pt x="435859" y="0"/>
                </a:moveTo>
                <a:lnTo>
                  <a:pt x="435858" y="0"/>
                </a:lnTo>
                <a:cubicBezTo>
                  <a:pt x="676576" y="0"/>
                  <a:pt x="871716" y="225674"/>
                  <a:pt x="871716" y="504056"/>
                </a:cubicBezTo>
                <a:cubicBezTo>
                  <a:pt x="871716" y="782438"/>
                  <a:pt x="676575" y="1008112"/>
                  <a:pt x="435858" y="1008112"/>
                </a:cubicBezTo>
                <a:cubicBezTo>
                  <a:pt x="195140" y="1008112"/>
                  <a:pt x="0" y="782438"/>
                  <a:pt x="0" y="504056"/>
                </a:cubicBezTo>
                <a:cubicBezTo>
                  <a:pt x="-1" y="242849"/>
                  <a:pt x="172545" y="24918"/>
                  <a:pt x="397536" y="1952"/>
                </a:cubicBezTo>
              </a:path>
            </a:pathLst>
          </a:cu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lIns="91430" tIns="45714" rIns="91430" bIns="45714" anchor="ctr"/>
          <a:lstStyle/>
          <a:p>
            <a:pPr algn="ctr" defTabSz="914319"/>
            <a:endParaRPr lang="ru-RU" dirty="0">
              <a:latin typeface="Constantia" pitchFamily="18" charset="0"/>
            </a:endParaRPr>
          </a:p>
        </p:txBody>
      </p:sp>
      <p:sp>
        <p:nvSpPr>
          <p:cNvPr id="20486" name="Блок-схема: узел 7"/>
          <p:cNvSpPr>
            <a:spLocks noChangeArrowheads="1"/>
          </p:cNvSpPr>
          <p:nvPr/>
        </p:nvSpPr>
        <p:spPr bwMode="auto">
          <a:xfrm>
            <a:off x="5700923" y="3429670"/>
            <a:ext cx="79105" cy="71061"/>
          </a:xfrm>
          <a:prstGeom prst="flowChartConnector">
            <a:avLst/>
          </a:prstGeom>
          <a:solidFill>
            <a:srgbClr val="FF0000"/>
          </a:solidFill>
          <a:ln w="10795" algn="ctr">
            <a:solidFill>
              <a:srgbClr val="FF0000"/>
            </a:solidFill>
            <a:round/>
            <a:headEnd/>
            <a:tailEnd/>
          </a:ln>
        </p:spPr>
        <p:txBody>
          <a:bodyPr lIns="91430" tIns="45714" rIns="91430" bIns="45714" anchor="ctr"/>
          <a:lstStyle/>
          <a:p>
            <a:pPr algn="ctr" defTabSz="914319"/>
            <a:endParaRPr lang="ru-RU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0487" name="Блок-схема: узел 8"/>
          <p:cNvSpPr>
            <a:spLocks noChangeArrowheads="1"/>
          </p:cNvSpPr>
          <p:nvPr/>
        </p:nvSpPr>
        <p:spPr bwMode="auto">
          <a:xfrm>
            <a:off x="3924413" y="3212467"/>
            <a:ext cx="71060" cy="89832"/>
          </a:xfrm>
          <a:prstGeom prst="flowChartConnector">
            <a:avLst/>
          </a:prstGeom>
          <a:solidFill>
            <a:srgbClr val="FF0000"/>
          </a:solidFill>
          <a:ln w="10795" algn="ctr">
            <a:solidFill>
              <a:srgbClr val="736741"/>
            </a:solidFill>
            <a:round/>
            <a:headEnd/>
            <a:tailEnd/>
          </a:ln>
        </p:spPr>
        <p:txBody>
          <a:bodyPr lIns="91430" tIns="45714" rIns="91430" bIns="45714" anchor="ctr"/>
          <a:lstStyle/>
          <a:p>
            <a:pPr algn="ctr" defTabSz="914319"/>
            <a:endParaRPr 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user\Desktop\константиновка222\фотографии села\Фото-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042" y="1197301"/>
            <a:ext cx="5688856" cy="403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2959063" y="5348302"/>
            <a:ext cx="3154177" cy="33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pPr defTabSz="914319"/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Constantia" pitchFamily="18" charset="0"/>
              </a:rPr>
              <a:t>Бывшее здание сельской школы</a:t>
            </a: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1763104" y="4942051"/>
            <a:ext cx="1805154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pPr defTabSz="914319"/>
            <a:r>
              <a:rPr lang="ru-RU" sz="1200" dirty="0" err="1">
                <a:latin typeface="Constantia" pitchFamily="18" charset="0"/>
              </a:rPr>
              <a:t>Фотоархив</a:t>
            </a:r>
            <a:r>
              <a:rPr lang="ru-RU" sz="1200" dirty="0">
                <a:latin typeface="Constantia" pitchFamily="18" charset="0"/>
              </a:rPr>
              <a:t> Ильиной 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</TotalTime>
  <Words>108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МУНИЦИПАЛЬНОЕ ОБЩЕОБРАЗОВАТЕЛЬНОЕ УЧРЕЖДЕНИЕ СРЕДНЯЯ ОБЩЕОБРАЗОВАТЕЛЬНАЯ ШКОЛА С.ЛОГИНОВКА КРАСНОКУТСКОГО РАЙОНА САРАТОВСКОЙ ОБЛАСТИ</vt:lpstr>
      <vt:lpstr>ОГЛАВЛЕНИЕ </vt:lpstr>
      <vt:lpstr>НАСЕЛЕНИЕ УЕЗДА ПО НАЦИОНАЛЬНОСТЯМ 1908 Г.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СРЕДНЯЯ ОБЩЕОБРАЗОВАТЕЛЬНАЯ ШКОЛА С.ЛОГИНОВКА КРАСНОКУТСКОГО РАЙОНА САРАТОВСКОЙ ОБЛАСТИ</dc:title>
  <dc:creator>user</dc:creator>
  <cp:lastModifiedBy>user</cp:lastModifiedBy>
  <cp:revision>4</cp:revision>
  <dcterms:created xsi:type="dcterms:W3CDTF">2013-10-11T09:46:31Z</dcterms:created>
  <dcterms:modified xsi:type="dcterms:W3CDTF">2013-10-11T10:11:28Z</dcterms:modified>
</cp:coreProperties>
</file>