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CBF2-8E3D-454A-B500-85A6BAB9F94F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E198EF-AF18-4BA0-92BA-ABD93B4CD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CBF2-8E3D-454A-B500-85A6BAB9F94F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98EF-AF18-4BA0-92BA-ABD93B4CD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CBF2-8E3D-454A-B500-85A6BAB9F94F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98EF-AF18-4BA0-92BA-ABD93B4CD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03CBF2-8E3D-454A-B500-85A6BAB9F94F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EE198EF-AF18-4BA0-92BA-ABD93B4CD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CBF2-8E3D-454A-B500-85A6BAB9F94F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98EF-AF18-4BA0-92BA-ABD93B4CD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CBF2-8E3D-454A-B500-85A6BAB9F94F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98EF-AF18-4BA0-92BA-ABD93B4CD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98EF-AF18-4BA0-92BA-ABD93B4CD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CBF2-8E3D-454A-B500-85A6BAB9F94F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CBF2-8E3D-454A-B500-85A6BAB9F94F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98EF-AF18-4BA0-92BA-ABD93B4CD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CBF2-8E3D-454A-B500-85A6BAB9F94F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98EF-AF18-4BA0-92BA-ABD93B4CD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03CBF2-8E3D-454A-B500-85A6BAB9F94F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E198EF-AF18-4BA0-92BA-ABD93B4CD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CBF2-8E3D-454A-B500-85A6BAB9F94F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E198EF-AF18-4BA0-92BA-ABD93B4CD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03CBF2-8E3D-454A-B500-85A6BAB9F94F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EE198EF-AF18-4BA0-92BA-ABD93B4CD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19641" y="1124900"/>
            <a:ext cx="6048180" cy="4274350"/>
          </a:xfrm>
          <a:solidFill>
            <a:srgbClr val="C00000"/>
          </a:solidFill>
          <a:ln>
            <a:solidFill>
              <a:schemeClr val="tx1"/>
            </a:solidFill>
          </a:ln>
        </p:spPr>
      </p:pic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6011979" y="3069006"/>
            <a:ext cx="615854" cy="26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pPr defTabSz="914319"/>
            <a:r>
              <a:rPr lang="ru-RU" sz="1100" dirty="0">
                <a:latin typeface="Constantia" pitchFamily="18" charset="0"/>
              </a:rPr>
              <a:t>Лиман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4427198" y="3039509"/>
            <a:ext cx="744094" cy="26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pPr defTabSz="914319"/>
            <a:r>
              <a:rPr lang="ru-RU" sz="1100" dirty="0">
                <a:latin typeface="Constantia" pitchFamily="18" charset="0"/>
              </a:rPr>
              <a:t>Платина</a:t>
            </a:r>
          </a:p>
        </p:txBody>
      </p:sp>
      <p:sp>
        <p:nvSpPr>
          <p:cNvPr id="24580" name="Полилиния 7"/>
          <p:cNvSpPr>
            <a:spLocks noChangeArrowheads="1"/>
          </p:cNvSpPr>
          <p:nvPr/>
        </p:nvSpPr>
        <p:spPr bwMode="auto">
          <a:xfrm>
            <a:off x="5428748" y="2009803"/>
            <a:ext cx="1992373" cy="2075500"/>
          </a:xfrm>
          <a:custGeom>
            <a:avLst/>
            <a:gdLst>
              <a:gd name="T0" fmla="*/ 0 w 1993557"/>
              <a:gd name="T1" fmla="*/ 0 h 2075255"/>
              <a:gd name="T2" fmla="*/ 1993557 w 1993557"/>
              <a:gd name="T3" fmla="*/ 2075255 h 2075255"/>
            </a:gdLst>
            <a:ahLst/>
            <a:cxnLst/>
            <a:rect l="T0" t="T1" r="T2" b="T3"/>
            <a:pathLst>
              <a:path w="1993557" h="2075255">
                <a:moveTo>
                  <a:pt x="453081" y="107482"/>
                </a:moveTo>
                <a:cubicBezTo>
                  <a:pt x="464065" y="121212"/>
                  <a:pt x="472683" y="137229"/>
                  <a:pt x="486033" y="148672"/>
                </a:cubicBezTo>
                <a:cubicBezTo>
                  <a:pt x="492626" y="154323"/>
                  <a:pt x="502231" y="155206"/>
                  <a:pt x="510746" y="156909"/>
                </a:cubicBezTo>
                <a:cubicBezTo>
                  <a:pt x="529786" y="160717"/>
                  <a:pt x="549189" y="162401"/>
                  <a:pt x="568411" y="165147"/>
                </a:cubicBezTo>
                <a:cubicBezTo>
                  <a:pt x="644675" y="190569"/>
                  <a:pt x="558296" y="164184"/>
                  <a:pt x="741406" y="181623"/>
                </a:cubicBezTo>
                <a:cubicBezTo>
                  <a:pt x="750050" y="182446"/>
                  <a:pt x="757604" y="188158"/>
                  <a:pt x="766119" y="189861"/>
                </a:cubicBezTo>
                <a:cubicBezTo>
                  <a:pt x="785159" y="193669"/>
                  <a:pt x="804680" y="194626"/>
                  <a:pt x="823784" y="198099"/>
                </a:cubicBezTo>
                <a:cubicBezTo>
                  <a:pt x="834923" y="200124"/>
                  <a:pt x="845683" y="203880"/>
                  <a:pt x="856735" y="206336"/>
                </a:cubicBezTo>
                <a:cubicBezTo>
                  <a:pt x="870403" y="209373"/>
                  <a:pt x="884416" y="210890"/>
                  <a:pt x="897924" y="214574"/>
                </a:cubicBezTo>
                <a:cubicBezTo>
                  <a:pt x="914679" y="219144"/>
                  <a:pt x="930875" y="225558"/>
                  <a:pt x="947351" y="231050"/>
                </a:cubicBezTo>
                <a:lnTo>
                  <a:pt x="972065" y="239288"/>
                </a:lnTo>
                <a:cubicBezTo>
                  <a:pt x="980303" y="242034"/>
                  <a:pt x="988355" y="245420"/>
                  <a:pt x="996779" y="247526"/>
                </a:cubicBezTo>
                <a:cubicBezTo>
                  <a:pt x="1007341" y="250166"/>
                  <a:pt x="1042622" y="258090"/>
                  <a:pt x="1054443" y="264001"/>
                </a:cubicBezTo>
                <a:cubicBezTo>
                  <a:pt x="1063299" y="268429"/>
                  <a:pt x="1070057" y="276577"/>
                  <a:pt x="1079157" y="280477"/>
                </a:cubicBezTo>
                <a:cubicBezTo>
                  <a:pt x="1089563" y="284937"/>
                  <a:pt x="1101056" y="286259"/>
                  <a:pt x="1112108" y="288715"/>
                </a:cubicBezTo>
                <a:cubicBezTo>
                  <a:pt x="1125776" y="291752"/>
                  <a:pt x="1139629" y="293916"/>
                  <a:pt x="1153297" y="296953"/>
                </a:cubicBezTo>
                <a:cubicBezTo>
                  <a:pt x="1164349" y="299409"/>
                  <a:pt x="1175197" y="302734"/>
                  <a:pt x="1186249" y="305190"/>
                </a:cubicBezTo>
                <a:cubicBezTo>
                  <a:pt x="1199917" y="308227"/>
                  <a:pt x="1213930" y="309744"/>
                  <a:pt x="1227438" y="313428"/>
                </a:cubicBezTo>
                <a:cubicBezTo>
                  <a:pt x="1244193" y="317998"/>
                  <a:pt x="1260389" y="324412"/>
                  <a:pt x="1276865" y="329904"/>
                </a:cubicBezTo>
                <a:lnTo>
                  <a:pt x="1351006" y="354617"/>
                </a:lnTo>
                <a:cubicBezTo>
                  <a:pt x="1362656" y="358500"/>
                  <a:pt x="1372555" y="366532"/>
                  <a:pt x="1383957" y="371093"/>
                </a:cubicBezTo>
                <a:cubicBezTo>
                  <a:pt x="1400082" y="377543"/>
                  <a:pt x="1418934" y="377936"/>
                  <a:pt x="1433384" y="387569"/>
                </a:cubicBezTo>
                <a:cubicBezTo>
                  <a:pt x="1441622" y="393061"/>
                  <a:pt x="1448997" y="400144"/>
                  <a:pt x="1458097" y="404044"/>
                </a:cubicBezTo>
                <a:cubicBezTo>
                  <a:pt x="1468504" y="408504"/>
                  <a:pt x="1480163" y="409172"/>
                  <a:pt x="1491049" y="412282"/>
                </a:cubicBezTo>
                <a:cubicBezTo>
                  <a:pt x="1499398" y="414668"/>
                  <a:pt x="1507285" y="418636"/>
                  <a:pt x="1515762" y="420520"/>
                </a:cubicBezTo>
                <a:cubicBezTo>
                  <a:pt x="1532067" y="424143"/>
                  <a:pt x="1548884" y="425135"/>
                  <a:pt x="1565189" y="428758"/>
                </a:cubicBezTo>
                <a:cubicBezTo>
                  <a:pt x="1573666" y="430642"/>
                  <a:pt x="1581426" y="435112"/>
                  <a:pt x="1589903" y="436996"/>
                </a:cubicBezTo>
                <a:cubicBezTo>
                  <a:pt x="1606208" y="440619"/>
                  <a:pt x="1622854" y="442488"/>
                  <a:pt x="1639330" y="445234"/>
                </a:cubicBezTo>
                <a:cubicBezTo>
                  <a:pt x="1697286" y="464553"/>
                  <a:pt x="1625739" y="439409"/>
                  <a:pt x="1696995" y="469947"/>
                </a:cubicBezTo>
                <a:cubicBezTo>
                  <a:pt x="1723884" y="481470"/>
                  <a:pt x="1727341" y="475148"/>
                  <a:pt x="1754660" y="494661"/>
                </a:cubicBezTo>
                <a:cubicBezTo>
                  <a:pt x="1764140" y="501432"/>
                  <a:pt x="1769893" y="512603"/>
                  <a:pt x="1779373" y="519374"/>
                </a:cubicBezTo>
                <a:cubicBezTo>
                  <a:pt x="1789366" y="526512"/>
                  <a:pt x="1801662" y="529757"/>
                  <a:pt x="1812324" y="535850"/>
                </a:cubicBezTo>
                <a:cubicBezTo>
                  <a:pt x="1820920" y="540762"/>
                  <a:pt x="1828442" y="547414"/>
                  <a:pt x="1837038" y="552326"/>
                </a:cubicBezTo>
                <a:cubicBezTo>
                  <a:pt x="1910201" y="594133"/>
                  <a:pt x="1834491" y="545135"/>
                  <a:pt x="1894703" y="585277"/>
                </a:cubicBezTo>
                <a:cubicBezTo>
                  <a:pt x="1900195" y="593515"/>
                  <a:pt x="1904178" y="602989"/>
                  <a:pt x="1911179" y="609990"/>
                </a:cubicBezTo>
                <a:cubicBezTo>
                  <a:pt x="1918180" y="616991"/>
                  <a:pt x="1929554" y="618860"/>
                  <a:pt x="1935892" y="626466"/>
                </a:cubicBezTo>
                <a:cubicBezTo>
                  <a:pt x="1943754" y="635900"/>
                  <a:pt x="1947807" y="648015"/>
                  <a:pt x="1952368" y="659417"/>
                </a:cubicBezTo>
                <a:cubicBezTo>
                  <a:pt x="1958818" y="675542"/>
                  <a:pt x="1963351" y="692368"/>
                  <a:pt x="1968843" y="708844"/>
                </a:cubicBezTo>
                <a:cubicBezTo>
                  <a:pt x="1976694" y="732399"/>
                  <a:pt x="1980147" y="740649"/>
                  <a:pt x="1985319" y="766509"/>
                </a:cubicBezTo>
                <a:cubicBezTo>
                  <a:pt x="1988595" y="782888"/>
                  <a:pt x="1990811" y="799460"/>
                  <a:pt x="1993557" y="815936"/>
                </a:cubicBezTo>
                <a:cubicBezTo>
                  <a:pt x="1989289" y="901302"/>
                  <a:pt x="1994914" y="950550"/>
                  <a:pt x="1977081" y="1021882"/>
                </a:cubicBezTo>
                <a:cubicBezTo>
                  <a:pt x="1974975" y="1030306"/>
                  <a:pt x="1972726" y="1038829"/>
                  <a:pt x="1968843" y="1046596"/>
                </a:cubicBezTo>
                <a:cubicBezTo>
                  <a:pt x="1964415" y="1055451"/>
                  <a:pt x="1957860" y="1063071"/>
                  <a:pt x="1952368" y="1071309"/>
                </a:cubicBezTo>
                <a:cubicBezTo>
                  <a:pt x="1949622" y="1082293"/>
                  <a:pt x="1949193" y="1094134"/>
                  <a:pt x="1944130" y="1104261"/>
                </a:cubicBezTo>
                <a:cubicBezTo>
                  <a:pt x="1935275" y="1121972"/>
                  <a:pt x="1917441" y="1134903"/>
                  <a:pt x="1911179" y="1153688"/>
                </a:cubicBezTo>
                <a:cubicBezTo>
                  <a:pt x="1890473" y="1215804"/>
                  <a:pt x="1918404" y="1139238"/>
                  <a:pt x="1886465" y="1203115"/>
                </a:cubicBezTo>
                <a:cubicBezTo>
                  <a:pt x="1879880" y="1216284"/>
                  <a:pt x="1873509" y="1248461"/>
                  <a:pt x="1869989" y="1260780"/>
                </a:cubicBezTo>
                <a:cubicBezTo>
                  <a:pt x="1867603" y="1269129"/>
                  <a:pt x="1867082" y="1278639"/>
                  <a:pt x="1861751" y="1285493"/>
                </a:cubicBezTo>
                <a:cubicBezTo>
                  <a:pt x="1847446" y="1303885"/>
                  <a:pt x="1828800" y="1318444"/>
                  <a:pt x="1812324" y="1334920"/>
                </a:cubicBezTo>
                <a:lnTo>
                  <a:pt x="1787611" y="1359634"/>
                </a:lnTo>
                <a:cubicBezTo>
                  <a:pt x="1780911" y="1379734"/>
                  <a:pt x="1778866" y="1393092"/>
                  <a:pt x="1762897" y="1409061"/>
                </a:cubicBezTo>
                <a:cubicBezTo>
                  <a:pt x="1755896" y="1416062"/>
                  <a:pt x="1746422" y="1420044"/>
                  <a:pt x="1738184" y="1425536"/>
                </a:cubicBezTo>
                <a:cubicBezTo>
                  <a:pt x="1727200" y="1442012"/>
                  <a:pt x="1711495" y="1456178"/>
                  <a:pt x="1705233" y="1474963"/>
                </a:cubicBezTo>
                <a:cubicBezTo>
                  <a:pt x="1702487" y="1483201"/>
                  <a:pt x="1701212" y="1492086"/>
                  <a:pt x="1696995" y="1499677"/>
                </a:cubicBezTo>
                <a:cubicBezTo>
                  <a:pt x="1687378" y="1516986"/>
                  <a:pt x="1664043" y="1549104"/>
                  <a:pt x="1664043" y="1549104"/>
                </a:cubicBezTo>
                <a:cubicBezTo>
                  <a:pt x="1644437" y="1607924"/>
                  <a:pt x="1657202" y="1584081"/>
                  <a:pt x="1631092" y="1623244"/>
                </a:cubicBezTo>
                <a:cubicBezTo>
                  <a:pt x="1628346" y="1634228"/>
                  <a:pt x="1628471" y="1646366"/>
                  <a:pt x="1622854" y="1656196"/>
                </a:cubicBezTo>
                <a:cubicBezTo>
                  <a:pt x="1617074" y="1666311"/>
                  <a:pt x="1605599" y="1671959"/>
                  <a:pt x="1598141" y="1680909"/>
                </a:cubicBezTo>
                <a:cubicBezTo>
                  <a:pt x="1591803" y="1688515"/>
                  <a:pt x="1586093" y="1696767"/>
                  <a:pt x="1581665" y="1705623"/>
                </a:cubicBezTo>
                <a:cubicBezTo>
                  <a:pt x="1577782" y="1713390"/>
                  <a:pt x="1576848" y="1722355"/>
                  <a:pt x="1573427" y="1730336"/>
                </a:cubicBezTo>
                <a:cubicBezTo>
                  <a:pt x="1568589" y="1741624"/>
                  <a:pt x="1561788" y="1752000"/>
                  <a:pt x="1556951" y="1763288"/>
                </a:cubicBezTo>
                <a:cubicBezTo>
                  <a:pt x="1546901" y="1786739"/>
                  <a:pt x="1552028" y="1792925"/>
                  <a:pt x="1532238" y="1812715"/>
                </a:cubicBezTo>
                <a:cubicBezTo>
                  <a:pt x="1512658" y="1832295"/>
                  <a:pt x="1482564" y="1837510"/>
                  <a:pt x="1458097" y="1845666"/>
                </a:cubicBezTo>
                <a:cubicBezTo>
                  <a:pt x="1422641" y="1857485"/>
                  <a:pt x="1441811" y="1851797"/>
                  <a:pt x="1400433" y="1862142"/>
                </a:cubicBezTo>
                <a:cubicBezTo>
                  <a:pt x="1392195" y="1867634"/>
                  <a:pt x="1384989" y="1875141"/>
                  <a:pt x="1375719" y="1878617"/>
                </a:cubicBezTo>
                <a:cubicBezTo>
                  <a:pt x="1360892" y="1884177"/>
                  <a:pt x="1285429" y="1893869"/>
                  <a:pt x="1276865" y="1895093"/>
                </a:cubicBezTo>
                <a:cubicBezTo>
                  <a:pt x="1221229" y="1913638"/>
                  <a:pt x="1289716" y="1892237"/>
                  <a:pt x="1202724" y="1911569"/>
                </a:cubicBezTo>
                <a:cubicBezTo>
                  <a:pt x="1194247" y="1913453"/>
                  <a:pt x="1186360" y="1917422"/>
                  <a:pt x="1178011" y="1919807"/>
                </a:cubicBezTo>
                <a:cubicBezTo>
                  <a:pt x="1157105" y="1925780"/>
                  <a:pt x="1140101" y="1927815"/>
                  <a:pt x="1120346" y="1936282"/>
                </a:cubicBezTo>
                <a:cubicBezTo>
                  <a:pt x="1084886" y="1951480"/>
                  <a:pt x="1073101" y="1962287"/>
                  <a:pt x="1037968" y="1985709"/>
                </a:cubicBezTo>
                <a:lnTo>
                  <a:pt x="1013254" y="2002185"/>
                </a:lnTo>
                <a:cubicBezTo>
                  <a:pt x="1003834" y="2008465"/>
                  <a:pt x="991189" y="2007313"/>
                  <a:pt x="980303" y="2010423"/>
                </a:cubicBezTo>
                <a:cubicBezTo>
                  <a:pt x="971954" y="2012809"/>
                  <a:pt x="963356" y="2014778"/>
                  <a:pt x="955589" y="2018661"/>
                </a:cubicBezTo>
                <a:cubicBezTo>
                  <a:pt x="946734" y="2023089"/>
                  <a:pt x="940268" y="2032005"/>
                  <a:pt x="930876" y="2035136"/>
                </a:cubicBezTo>
                <a:cubicBezTo>
                  <a:pt x="912386" y="2041299"/>
                  <a:pt x="815479" y="2050704"/>
                  <a:pt x="807308" y="2051612"/>
                </a:cubicBezTo>
                <a:cubicBezTo>
                  <a:pt x="799070" y="2054358"/>
                  <a:pt x="790944" y="2057464"/>
                  <a:pt x="782595" y="2059850"/>
                </a:cubicBezTo>
                <a:cubicBezTo>
                  <a:pt x="670712" y="2091817"/>
                  <a:pt x="639135" y="2064931"/>
                  <a:pt x="461319" y="2059850"/>
                </a:cubicBezTo>
                <a:cubicBezTo>
                  <a:pt x="404667" y="2022082"/>
                  <a:pt x="430677" y="2033161"/>
                  <a:pt x="387179" y="2018661"/>
                </a:cubicBezTo>
                <a:cubicBezTo>
                  <a:pt x="376195" y="2010423"/>
                  <a:pt x="365475" y="2001821"/>
                  <a:pt x="354227" y="1993947"/>
                </a:cubicBezTo>
                <a:cubicBezTo>
                  <a:pt x="329894" y="1976914"/>
                  <a:pt x="304800" y="1960996"/>
                  <a:pt x="280087" y="1944520"/>
                </a:cubicBezTo>
                <a:cubicBezTo>
                  <a:pt x="272862" y="1939703"/>
                  <a:pt x="263355" y="1939703"/>
                  <a:pt x="255373" y="1936282"/>
                </a:cubicBezTo>
                <a:cubicBezTo>
                  <a:pt x="205588" y="1914946"/>
                  <a:pt x="239072" y="1926968"/>
                  <a:pt x="197708" y="1903331"/>
                </a:cubicBezTo>
                <a:cubicBezTo>
                  <a:pt x="187046" y="1897238"/>
                  <a:pt x="175171" y="1893364"/>
                  <a:pt x="164757" y="1886855"/>
                </a:cubicBezTo>
                <a:cubicBezTo>
                  <a:pt x="153114" y="1879578"/>
                  <a:pt x="142978" y="1870122"/>
                  <a:pt x="131806" y="1862142"/>
                </a:cubicBezTo>
                <a:cubicBezTo>
                  <a:pt x="123749" y="1856387"/>
                  <a:pt x="115330" y="1851158"/>
                  <a:pt x="107092" y="1845666"/>
                </a:cubicBezTo>
                <a:lnTo>
                  <a:pt x="74141" y="1796239"/>
                </a:lnTo>
                <a:lnTo>
                  <a:pt x="57665" y="1771526"/>
                </a:lnTo>
                <a:cubicBezTo>
                  <a:pt x="54919" y="1760542"/>
                  <a:pt x="52537" y="1749460"/>
                  <a:pt x="49427" y="1738574"/>
                </a:cubicBezTo>
                <a:cubicBezTo>
                  <a:pt x="47041" y="1730225"/>
                  <a:pt x="43141" y="1722322"/>
                  <a:pt x="41189" y="1713861"/>
                </a:cubicBezTo>
                <a:cubicBezTo>
                  <a:pt x="34892" y="1686575"/>
                  <a:pt x="30206" y="1658942"/>
                  <a:pt x="24714" y="1631482"/>
                </a:cubicBezTo>
                <a:cubicBezTo>
                  <a:pt x="22494" y="1620380"/>
                  <a:pt x="18501" y="1609670"/>
                  <a:pt x="16476" y="1598531"/>
                </a:cubicBezTo>
                <a:cubicBezTo>
                  <a:pt x="1330" y="1515232"/>
                  <a:pt x="16918" y="1566906"/>
                  <a:pt x="0" y="1516153"/>
                </a:cubicBezTo>
                <a:cubicBezTo>
                  <a:pt x="2746" y="1455742"/>
                  <a:pt x="3415" y="1395201"/>
                  <a:pt x="8238" y="1334920"/>
                </a:cubicBezTo>
                <a:cubicBezTo>
                  <a:pt x="8930" y="1326264"/>
                  <a:pt x="15303" y="1318811"/>
                  <a:pt x="16476" y="1310207"/>
                </a:cubicBezTo>
                <a:cubicBezTo>
                  <a:pt x="23564" y="1258227"/>
                  <a:pt x="20227" y="1204583"/>
                  <a:pt x="32951" y="1153688"/>
                </a:cubicBezTo>
                <a:cubicBezTo>
                  <a:pt x="35697" y="1142704"/>
                  <a:pt x="38969" y="1131838"/>
                  <a:pt x="41189" y="1120736"/>
                </a:cubicBezTo>
                <a:cubicBezTo>
                  <a:pt x="44465" y="1104357"/>
                  <a:pt x="45376" y="1087513"/>
                  <a:pt x="49427" y="1071309"/>
                </a:cubicBezTo>
                <a:cubicBezTo>
                  <a:pt x="53639" y="1054461"/>
                  <a:pt x="60411" y="1038358"/>
                  <a:pt x="65903" y="1021882"/>
                </a:cubicBezTo>
                <a:lnTo>
                  <a:pt x="74141" y="997169"/>
                </a:lnTo>
                <a:cubicBezTo>
                  <a:pt x="76887" y="988931"/>
                  <a:pt x="77562" y="979680"/>
                  <a:pt x="82379" y="972455"/>
                </a:cubicBezTo>
                <a:lnTo>
                  <a:pt x="98854" y="947742"/>
                </a:lnTo>
                <a:cubicBezTo>
                  <a:pt x="101600" y="936758"/>
                  <a:pt x="104636" y="925842"/>
                  <a:pt x="107092" y="914790"/>
                </a:cubicBezTo>
                <a:cubicBezTo>
                  <a:pt x="110129" y="901122"/>
                  <a:pt x="111934" y="887185"/>
                  <a:pt x="115330" y="873601"/>
                </a:cubicBezTo>
                <a:cubicBezTo>
                  <a:pt x="117436" y="865177"/>
                  <a:pt x="120822" y="857126"/>
                  <a:pt x="123568" y="848888"/>
                </a:cubicBezTo>
                <a:cubicBezTo>
                  <a:pt x="120822" y="818683"/>
                  <a:pt x="119619" y="788297"/>
                  <a:pt x="115330" y="758272"/>
                </a:cubicBezTo>
                <a:cubicBezTo>
                  <a:pt x="111370" y="730550"/>
                  <a:pt x="98854" y="675893"/>
                  <a:pt x="98854" y="675893"/>
                </a:cubicBezTo>
                <a:cubicBezTo>
                  <a:pt x="96108" y="609990"/>
                  <a:pt x="92709" y="544112"/>
                  <a:pt x="90616" y="478185"/>
                </a:cubicBezTo>
                <a:cubicBezTo>
                  <a:pt x="87217" y="371112"/>
                  <a:pt x="87474" y="263915"/>
                  <a:pt x="82379" y="156909"/>
                </a:cubicBezTo>
                <a:cubicBezTo>
                  <a:pt x="81966" y="148236"/>
                  <a:pt x="77562" y="140177"/>
                  <a:pt x="74141" y="132196"/>
                </a:cubicBezTo>
                <a:cubicBezTo>
                  <a:pt x="69303" y="120908"/>
                  <a:pt x="63157" y="110228"/>
                  <a:pt x="57665" y="99244"/>
                </a:cubicBezTo>
                <a:cubicBezTo>
                  <a:pt x="60411" y="71785"/>
                  <a:pt x="57176" y="43046"/>
                  <a:pt x="65903" y="16866"/>
                </a:cubicBezTo>
                <a:cubicBezTo>
                  <a:pt x="69034" y="7473"/>
                  <a:pt x="80737" y="1049"/>
                  <a:pt x="90616" y="390"/>
                </a:cubicBezTo>
                <a:cubicBezTo>
                  <a:pt x="123608" y="-1810"/>
                  <a:pt x="156519" y="5882"/>
                  <a:pt x="189470" y="8628"/>
                </a:cubicBezTo>
                <a:cubicBezTo>
                  <a:pt x="200454" y="14120"/>
                  <a:pt x="211134" y="20266"/>
                  <a:pt x="222422" y="25104"/>
                </a:cubicBezTo>
                <a:cubicBezTo>
                  <a:pt x="230403" y="28525"/>
                  <a:pt x="239544" y="29125"/>
                  <a:pt x="247135" y="33342"/>
                </a:cubicBezTo>
                <a:cubicBezTo>
                  <a:pt x="332111" y="80551"/>
                  <a:pt x="265356" y="55891"/>
                  <a:pt x="321276" y="74531"/>
                </a:cubicBezTo>
                <a:lnTo>
                  <a:pt x="370703" y="107482"/>
                </a:lnTo>
                <a:cubicBezTo>
                  <a:pt x="377928" y="112299"/>
                  <a:pt x="387435" y="112299"/>
                  <a:pt x="395416" y="115720"/>
                </a:cubicBezTo>
                <a:cubicBezTo>
                  <a:pt x="455724" y="141567"/>
                  <a:pt x="400570" y="125246"/>
                  <a:pt x="461319" y="140434"/>
                </a:cubicBezTo>
                <a:cubicBezTo>
                  <a:pt x="498943" y="165515"/>
                  <a:pt x="472438" y="151848"/>
                  <a:pt x="518984" y="165147"/>
                </a:cubicBezTo>
                <a:cubicBezTo>
                  <a:pt x="527333" y="167533"/>
                  <a:pt x="535061" y="172476"/>
                  <a:pt x="543697" y="173385"/>
                </a:cubicBezTo>
                <a:cubicBezTo>
                  <a:pt x="587476" y="177993"/>
                  <a:pt x="632236" y="173510"/>
                  <a:pt x="675503" y="181623"/>
                </a:cubicBezTo>
                <a:cubicBezTo>
                  <a:pt x="680901" y="182635"/>
                  <a:pt x="675503" y="192607"/>
                  <a:pt x="675503" y="198099"/>
                </a:cubicBezTo>
              </a:path>
            </a:pathLst>
          </a:custGeom>
          <a:noFill/>
          <a:ln w="10795" algn="ctr">
            <a:solidFill>
              <a:srgbClr val="C00000"/>
            </a:solidFill>
            <a:miter lim="800000"/>
            <a:headEnd/>
            <a:tailEnd/>
          </a:ln>
        </p:spPr>
        <p:txBody>
          <a:bodyPr lIns="91430" tIns="45714" rIns="91430" bIns="45714" anchor="ctr"/>
          <a:lstStyle/>
          <a:p>
            <a:pPr algn="ctr" defTabSz="914319"/>
            <a:endParaRPr 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739387" y="2677503"/>
            <a:ext cx="628817" cy="34055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22880" y="1342104"/>
            <a:ext cx="5943600" cy="381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3059620" y="5228974"/>
            <a:ext cx="2914817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pPr defTabSz="914319"/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onstantia" pitchFamily="18" charset="0"/>
              </a:rPr>
              <a:t>Новый и старый мост через  р. </a:t>
            </a:r>
            <a:r>
              <a:rPr lang="ru-RU" sz="12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onstantia" pitchFamily="18" charset="0"/>
              </a:rPr>
              <a:t>Еруслан</a:t>
            </a:r>
            <a:endParaRPr lang="ru-RU" sz="1200" dirty="0">
              <a:solidFill>
                <a:schemeClr val="bg1">
                  <a:lumMod val="75000"/>
                  <a:lumOff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1763103" y="4724847"/>
            <a:ext cx="1883059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pPr defTabSz="914319"/>
            <a:r>
              <a:rPr lang="ru-RU" sz="1200" dirty="0" err="1">
                <a:latin typeface="Constantia" pitchFamily="18" charset="0"/>
              </a:rPr>
              <a:t>Фотоархив</a:t>
            </a:r>
            <a:r>
              <a:rPr lang="ru-RU" sz="1200" dirty="0">
                <a:latin typeface="Constantia" pitchFamily="18" charset="0"/>
              </a:rPr>
              <a:t> Борисенко В.</a:t>
            </a:r>
          </a:p>
        </p:txBody>
      </p: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6300244" y="3861395"/>
            <a:ext cx="716843" cy="26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pPr defTabSz="914319"/>
            <a:r>
              <a:rPr lang="ru-RU" sz="1100" dirty="0">
                <a:latin typeface="Constantia" pitchFamily="18" charset="0"/>
              </a:rPr>
              <a:t>платина</a:t>
            </a:r>
          </a:p>
        </p:txBody>
      </p:sp>
      <p:cxnSp>
        <p:nvCxnSpPr>
          <p:cNvPr id="9" name="Прямая соединительная линия 8"/>
          <p:cNvCxnSpPr>
            <a:endCxn id="25604" idx="0"/>
          </p:cNvCxnSpPr>
          <p:nvPr/>
        </p:nvCxnSpPr>
        <p:spPr>
          <a:xfrm flipV="1">
            <a:off x="6353874" y="3861395"/>
            <a:ext cx="304792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user\Desktop\константиновка222\фотографии села\Фото-0022 (6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941" y="1197301"/>
            <a:ext cx="5656677" cy="388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3164200" y="5290649"/>
            <a:ext cx="2373150" cy="30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pPr defTabSz="914319"/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Constantia" pitchFamily="18" charset="0"/>
              </a:rPr>
              <a:t>Въезд в </a:t>
            </a:r>
            <a:r>
              <a:rPr lang="ru-RU" sz="14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onstantia" pitchFamily="18" charset="0"/>
              </a:rPr>
              <a:t>Шиллингский</a:t>
            </a: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Constantia" pitchFamily="18" charset="0"/>
              </a:rPr>
              <a:t> сад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771148" y="4664513"/>
            <a:ext cx="1805154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pPr defTabSz="914319"/>
            <a:r>
              <a:rPr lang="ru-RU" sz="1200" dirty="0" err="1">
                <a:latin typeface="Constantia" pitchFamily="18" charset="0"/>
              </a:rPr>
              <a:t>Фотоархив</a:t>
            </a:r>
            <a:r>
              <a:rPr lang="ru-RU" sz="1200" dirty="0">
                <a:latin typeface="Constantia" pitchFamily="18" charset="0"/>
              </a:rPr>
              <a:t> Ильиной 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47240" y="1197301"/>
            <a:ext cx="6131307" cy="4392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user\Desktop\константиновка222\фотографии села\CAM002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8965" y="1197301"/>
            <a:ext cx="5148528" cy="38600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3924413" y="5300034"/>
            <a:ext cx="1423768" cy="33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pPr defTabSz="914319"/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Constantia" pitchFamily="18" charset="0"/>
              </a:rPr>
              <a:t>Улица Щорса</a:t>
            </a: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2123768" y="4797248"/>
            <a:ext cx="1805154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pPr defTabSz="914319"/>
            <a:r>
              <a:rPr lang="ru-RU" sz="1200" dirty="0" err="1">
                <a:latin typeface="Constantia" pitchFamily="18" charset="0"/>
              </a:rPr>
              <a:t>Фотоархив</a:t>
            </a:r>
            <a:r>
              <a:rPr lang="ru-RU" sz="1200" dirty="0">
                <a:latin typeface="Constantia" pitchFamily="18" charset="0"/>
              </a:rPr>
              <a:t> Ильиной О.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2015166" y="2865210"/>
            <a:ext cx="1558420" cy="26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pPr defTabSz="914319"/>
            <a:r>
              <a:rPr lang="ru-RU" sz="1100" dirty="0">
                <a:solidFill>
                  <a:srgbClr val="FF0000"/>
                </a:solidFill>
                <a:latin typeface="Constantia" pitchFamily="18" charset="0"/>
              </a:rPr>
              <a:t>Место </a:t>
            </a:r>
            <a:r>
              <a:rPr lang="ru-RU" sz="1100" b="1" dirty="0">
                <a:solidFill>
                  <a:srgbClr val="FF0000"/>
                </a:solidFill>
                <a:latin typeface="Constantia" pitchFamily="18" charset="0"/>
              </a:rPr>
              <a:t>ле</a:t>
            </a:r>
            <a:r>
              <a:rPr lang="ru-RU" sz="1100" dirty="0">
                <a:solidFill>
                  <a:srgbClr val="FF0000"/>
                </a:solidFill>
                <a:latin typeface="Constantia" pitchFamily="18" charset="0"/>
              </a:rPr>
              <a:t>тнего храма</a:t>
            </a: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5584277" y="3559725"/>
            <a:ext cx="1285909" cy="26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pPr defTabSz="914319"/>
            <a:r>
              <a:rPr lang="ru-RU" sz="1100" dirty="0">
                <a:solidFill>
                  <a:srgbClr val="FF0000"/>
                </a:solidFill>
                <a:latin typeface="Constantia" pitchFamily="18" charset="0"/>
              </a:rPr>
              <a:t>Место землянки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05990" y="2804875"/>
            <a:ext cx="2253822" cy="911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03779" y="1124900"/>
            <a:ext cx="6210412" cy="3959271"/>
          </a:xfrm>
        </p:spPr>
      </p:pic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2123768" y="2853142"/>
            <a:ext cx="1109579" cy="26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pPr defTabSz="914319"/>
            <a:r>
              <a:rPr lang="ru-RU" sz="1100" dirty="0">
                <a:latin typeface="Constantia" pitchFamily="18" charset="0"/>
              </a:rPr>
              <a:t>Холм русалок </a:t>
            </a: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1474839" y="4738254"/>
            <a:ext cx="1763604" cy="26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pPr defTabSz="914319"/>
            <a:r>
              <a:rPr lang="ru-RU" sz="1100" dirty="0" err="1">
                <a:latin typeface="Constantia" pitchFamily="18" charset="0"/>
              </a:rPr>
              <a:t>Фотоархив</a:t>
            </a:r>
            <a:r>
              <a:rPr lang="ru-RU" sz="1100" dirty="0">
                <a:latin typeface="Constantia" pitchFamily="18" charset="0"/>
              </a:rPr>
              <a:t> Борисенко 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58977" y="1197301"/>
            <a:ext cx="2807557" cy="4279714"/>
          </a:xfrm>
          <a:noFill/>
        </p:spPr>
      </p:pic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4932040" y="1124744"/>
            <a:ext cx="2735155" cy="424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4" rIns="91430" bIns="45714">
            <a:spAutoFit/>
          </a:bodyPr>
          <a:lstStyle/>
          <a:p>
            <a:pPr defTabSz="914319"/>
            <a:r>
              <a:rPr lang="ru-RU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onstantia" pitchFamily="18" charset="0"/>
              </a:rPr>
              <a:t>Фильберт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Constantia" pitchFamily="18" charset="0"/>
              </a:rPr>
              <a:t> Александр Иванович</a:t>
            </a:r>
          </a:p>
          <a:p>
            <a:pPr defTabSz="914319"/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Constantia" pitchFamily="18" charset="0"/>
              </a:rPr>
              <a:t>Родился в 1927 г., АССР НП, </a:t>
            </a:r>
            <a:r>
              <a:rPr lang="ru-RU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onstantia" pitchFamily="18" charset="0"/>
              </a:rPr>
              <a:t>Краснокутский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onstantia" pitchFamily="18" charset="0"/>
              </a:rPr>
              <a:t>к-н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Constantia" pitchFamily="18" charset="0"/>
              </a:rPr>
              <a:t>, с. Шиллинг; Профессия, сапожник, </a:t>
            </a:r>
          </a:p>
          <a:p>
            <a:pPr defTabSz="914319"/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Constantia" pitchFamily="18" charset="0"/>
              </a:rPr>
              <a:t>Приговорен: 3 сентября 1943 г. </a:t>
            </a:r>
          </a:p>
          <a:p>
            <a:pPr defTabSz="914319"/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Constantia" pitchFamily="18" charset="0"/>
              </a:rPr>
              <a:t>Приговор: мобилизован в </a:t>
            </a:r>
            <a:r>
              <a:rPr lang="ru-RU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onstantia" pitchFamily="18" charset="0"/>
              </a:rPr>
              <a:t>трудармию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Constantia" pitchFamily="18" charset="0"/>
              </a:rPr>
              <a:t>, </a:t>
            </a:r>
            <a:r>
              <a:rPr lang="ru-RU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onstantia" pitchFamily="18" charset="0"/>
              </a:rPr>
              <a:t>Абанский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Constantia" pitchFamily="18" charset="0"/>
              </a:rPr>
              <a:t> РВК, убытие 01.01.46, </a:t>
            </a:r>
            <a:r>
              <a:rPr lang="ru-RU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onstantia" pitchFamily="18" charset="0"/>
              </a:rPr>
              <a:t>Тагилстрой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Constantia" pitchFamily="18" charset="0"/>
              </a:rPr>
              <a:t> </a:t>
            </a:r>
          </a:p>
          <a:p>
            <a:pPr defTabSz="914319"/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Constantia" pitchFamily="18" charset="0"/>
              </a:rPr>
              <a:t>Источник: Центр "Возвращенные имена", Нижний Тагил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</TotalTime>
  <Words>91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2013-10-11T09:51:26Z</dcterms:created>
  <dcterms:modified xsi:type="dcterms:W3CDTF">2013-10-11T10:04:20Z</dcterms:modified>
</cp:coreProperties>
</file>