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59" r:id="rId5"/>
    <p:sldId id="261" r:id="rId6"/>
    <p:sldId id="260" r:id="rId7"/>
    <p:sldId id="257" r:id="rId8"/>
    <p:sldId id="262" r:id="rId9"/>
    <p:sldId id="266" r:id="rId10"/>
    <p:sldId id="270" r:id="rId11"/>
    <p:sldId id="263" r:id="rId12"/>
    <p:sldId id="267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2" d="100"/>
          <a:sy n="82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CAE3E5-F1F4-493C-B6FA-24EEE053E9C4}" type="datetimeFigureOut">
              <a:rPr lang="ru-RU" smtClean="0"/>
              <a:pPr/>
              <a:t>16.10.2012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590610-0935-4D47-86F7-C14ABA9CF4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1;&#1077;&#1076;&#1086;&#1074;&#1086;&#1077;%20&#1087;&#1086;&#1073;&#1086;&#1080;&#1097;&#1077;\Sergey_Sergeevich_Prokof'ev_(Sergei_Prokofiev)-4._Vstavayte,_lyudi_russkie!_(Kantata_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40070" cy="3569568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Ледовое побоище</a:t>
            </a:r>
            <a:endParaRPr lang="ru-RU" sz="7200" i="1" dirty="0"/>
          </a:p>
        </p:txBody>
      </p:sp>
      <p:pic>
        <p:nvPicPr>
          <p:cNvPr id="4" name="Sergey_Sergeevich_Prokof'ev_(Sergei_Prokofiev)-4._Vstavayte,_lyudi_russkie!_(Kantat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Битва на Чудском озере 5 апреля 1242 года</a:t>
            </a:r>
            <a:endParaRPr lang="ru-RU" dirty="0"/>
          </a:p>
        </p:txBody>
      </p:sp>
      <p:pic>
        <p:nvPicPr>
          <p:cNvPr id="24578" name="Picture 2" descr="Битва на Чудском озере 5 апреля 1242 года.   Фото  www.rhistory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227043" cy="44029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Ледовое побоище две карты-сх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39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43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Главным итогом Ледового побоища</a:t>
            </a:r>
            <a:r>
              <a:rPr lang="ru-RU" sz="2400" dirty="0" smtClean="0">
                <a:solidFill>
                  <a:schemeClr val="bg1"/>
                </a:solidFill>
              </a:rPr>
              <a:t> 1242 г. </a:t>
            </a:r>
            <a:r>
              <a:rPr lang="ru-RU" sz="2400" b="1" dirty="0" smtClean="0">
                <a:solidFill>
                  <a:schemeClr val="bg1"/>
                </a:solidFill>
              </a:rPr>
              <a:t>был, прежде всего, духовный подвиг Руси</a:t>
            </a:r>
            <a:r>
              <a:rPr lang="ru-RU" sz="2400" dirty="0" smtClean="0">
                <a:solidFill>
                  <a:schemeClr val="bg1"/>
                </a:solidFill>
              </a:rPr>
              <a:t>. Подвиг, которым православная Русь свидетельствовала всему миру и  доказала себе самой: </a:t>
            </a:r>
            <a:r>
              <a:rPr lang="ru-RU" sz="2400" b="1" dirty="0" smtClean="0">
                <a:solidFill>
                  <a:schemeClr val="bg1"/>
                </a:solidFill>
              </a:rPr>
              <a:t>даже в тяжелейший момент нашествия и полного разорения значительной части страны у ее народа есть способность к сопротивлению и борьбе за свою Веру и землю</a:t>
            </a:r>
            <a:r>
              <a:rPr lang="ru-RU" sz="2400" dirty="0" smtClean="0">
                <a:solidFill>
                  <a:schemeClr val="bg1"/>
                </a:solidFill>
              </a:rPr>
              <a:t>. </a:t>
            </a:r>
            <a:r>
              <a:rPr lang="ru-RU" sz="2400" b="1" dirty="0" smtClean="0">
                <a:solidFill>
                  <a:schemeClr val="bg1"/>
                </a:solidFill>
              </a:rPr>
              <a:t>Есть воля выстоять перед, казалось бы, неодолимым врагом. И значит, победить этот народ – невозможно.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t0.gstatic.com/images?q=tbn:ANd9GcTQVqlUcjgnsDKABTb4bpLkETbGS30BipCme-vQlYrPSBSWaL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114" y="4653136"/>
            <a:ext cx="3705288" cy="19591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Въезд Александра Невского во Псков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Ледового побоища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Въезд Александра Невского во Псков после Ледового побоища. Фото maxiposter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71059" cy="447904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Монумент «Ледовое побоище»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5604" name="Picture 4" descr="http://www.etovidel.net/appended_files/big/4c0e09c4938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04456" cy="5403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700808"/>
            <a:ext cx="3078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Монумент посвящён участникам Ледового побоища. Изображает князя Александра Невского и его дружинников. Высота монумента более 30 метров.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476672"/>
            <a:ext cx="58326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субботу пятого апреля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Сырой рассветною порой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Передовые рассмотрели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Идущих немцев темный строй.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шапках – перья птиц веселых,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шлемах – конские хвосты,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Над ними на древках тяжелых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Качались черные кресты…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 нами лед, над нами небо,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нами наши города,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 леса, ни земли, ни хлеба,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взять им больше никогда.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«Ледовое побоище»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К. Симонов</a:t>
            </a:r>
            <a:endParaRPr lang="ru-RU" sz="2800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ЛЕДОВОЕ ПОБОИЩЕ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 - сражение на льду Чудского озера 5 апреля 1242 г. между русскими войсками во главе с Александром Невским и немецкими рыцарями-крестоносцами.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G:\Ледовое побоище\artlib_gallery-267594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5167908" cy="35689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Война началась с похода епископа Германа, магистра Тевтонского ордена и их союзников на Русь. При взятии Изборска «ни одному русскому не дали уйти невредимым», «в той земле повсюду начался великий плач». Псков был захвачен без боя, войска вернулись обратно. Прибыв в Новгород в 1241 году, Александр застал Псков и Копорье в руках Ордена и без промедления начал ответные действия.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taratorin.ru/painting/ice_battle_1242po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12898"/>
            <a:ext cx="3528392" cy="23728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-6004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6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Противоборствующие армии встретились утром 5 апреля 1242 года. Детали сражения известны плохо, и о многом можно только догадываться. Немецкая колонна, преследовавшая отходившие русские отряды, по-видимому, получала какие-то сведения от высланных вперёд дозоров, и на лёд Чудского озера уже вышла в боевом порядке. Русские имели много стрелков, которые мужественно вышли вперёд и первыми приняли натиск перед дружиной князя. </a:t>
            </a: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varvar.ru/arhiv/slovo/images/matorin-ledovoe-pobois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5400600" cy="276780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83268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bg1"/>
                </a:solidFill>
              </a:rPr>
              <a:t>Русские войска</a:t>
            </a:r>
            <a:r>
              <a:rPr lang="ru-RU" dirty="0" smtClean="0">
                <a:solidFill>
                  <a:schemeClr val="bg1"/>
                </a:solidFill>
              </a:rPr>
              <a:t> имели довольно разнородный состав. Одну часть войска составляли княжеские дружины, дружины бояр и городские полки. Эти силы называли </a:t>
            </a:r>
            <a:r>
              <a:rPr lang="ru-RU" b="1" dirty="0" smtClean="0">
                <a:solidFill>
                  <a:schemeClr val="bg1"/>
                </a:solidFill>
              </a:rPr>
              <a:t>«низовые полки»</a:t>
            </a:r>
            <a:r>
              <a:rPr lang="ru-RU" dirty="0" smtClean="0">
                <a:solidFill>
                  <a:schemeClr val="bg1"/>
                </a:solidFill>
              </a:rPr>
              <a:t>. Другую часть войска составляла дружина Александра Невского, Новгородский гарнизон, </a:t>
            </a:r>
            <a:r>
              <a:rPr lang="ru-RU" dirty="0" err="1" smtClean="0">
                <a:solidFill>
                  <a:schemeClr val="bg1"/>
                </a:solidFill>
              </a:rPr>
              <a:t>Кончанские</a:t>
            </a:r>
            <a:r>
              <a:rPr lang="ru-RU" dirty="0" smtClean="0">
                <a:solidFill>
                  <a:schemeClr val="bg1"/>
                </a:solidFill>
              </a:rPr>
              <a:t> полки, ополчение посадов и две дружины – епископа и «повольников». </a:t>
            </a:r>
            <a:r>
              <a:rPr lang="ru-RU" b="1" dirty="0" smtClean="0">
                <a:solidFill>
                  <a:schemeClr val="bg1"/>
                </a:solidFill>
              </a:rPr>
              <a:t>Общее число русского войска</a:t>
            </a:r>
            <a:r>
              <a:rPr lang="ru-RU" dirty="0" smtClean="0">
                <a:solidFill>
                  <a:schemeClr val="bg1"/>
                </a:solidFill>
              </a:rPr>
              <a:t> составляло 15 - 17 тысяч человек.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t0.gstatic.com/images?q=tbn:ANd9GcThIrIV0hrzxOcWOnCXeLbnU_biSK1betZ_Bb7SlJXBFO1cRD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4409728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  <p:pic>
        <p:nvPicPr>
          <p:cNvPr id="1026" name="Picture 2" descr="http://klin-demianovo.ru/wp-content/uploads/2012/04/56ff48655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624736" cy="53302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88640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>
                <a:solidFill>
                  <a:schemeClr val="bg1"/>
                </a:solidFill>
              </a:rPr>
              <a:t>Назарук</a:t>
            </a:r>
            <a:r>
              <a:rPr lang="ru-RU" sz="2400" dirty="0" smtClean="0">
                <a:solidFill>
                  <a:schemeClr val="bg1"/>
                </a:solidFill>
              </a:rPr>
              <a:t> В. М. «Ледовое побоище», 1984 год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Мифы о Ледовом побо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43750" cy="49625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Костылев</a:t>
            </a:r>
            <a:r>
              <a:rPr lang="ru-RU" sz="2400" dirty="0" smtClean="0">
                <a:solidFill>
                  <a:schemeClr val="bg1"/>
                </a:solidFill>
              </a:rPr>
              <a:t> Дмитрий, «Александр Невский, Ледовое Побоище», фрагмент, 2005 год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Мифы о Ледовом побо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11.nnm.ru/5/a/f/f/9/2a34dc6bc528691ae98f5bca6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414" y="0"/>
            <a:ext cx="91944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195</Words>
  <Application>Microsoft Office PowerPoint</Application>
  <PresentationFormat>Экран (4:3)</PresentationFormat>
  <Paragraphs>30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Ледовое побоище</vt:lpstr>
      <vt:lpstr>Слайд 2</vt:lpstr>
      <vt:lpstr>Слайд 3</vt:lpstr>
      <vt:lpstr>Слайд 4</vt:lpstr>
      <vt:lpstr>Слайд 5</vt:lpstr>
      <vt:lpstr>Александр Невский</vt:lpstr>
      <vt:lpstr>Слайд 7</vt:lpstr>
      <vt:lpstr>Слайд 8</vt:lpstr>
      <vt:lpstr>Слайд 9</vt:lpstr>
      <vt:lpstr> Битва на Чудском озере 5 апреля 1242 года</vt:lpstr>
      <vt:lpstr>Слайд 11</vt:lpstr>
      <vt:lpstr>Итог</vt:lpstr>
      <vt:lpstr>Въезд Александра Невского во Псков после Ледового побоища</vt:lpstr>
      <vt:lpstr>Монумент «Ледовое побоище»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Ледовое побоище</dc:title>
  <dc:creator>Комп класс-26-5</dc:creator>
  <cp:lastModifiedBy>Комп класс-Преп</cp:lastModifiedBy>
  <cp:revision>27</cp:revision>
  <dcterms:created xsi:type="dcterms:W3CDTF">2012-09-24T11:47:28Z</dcterms:created>
  <dcterms:modified xsi:type="dcterms:W3CDTF">2012-10-16T14:39:55Z</dcterms:modified>
</cp:coreProperties>
</file>