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77" r:id="rId2"/>
    <p:sldId id="27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94" r:id="rId11"/>
    <p:sldId id="286" r:id="rId12"/>
    <p:sldId id="295" r:id="rId13"/>
    <p:sldId id="287" r:id="rId14"/>
    <p:sldId id="288" r:id="rId15"/>
    <p:sldId id="289" r:id="rId16"/>
    <p:sldId id="290" r:id="rId17"/>
    <p:sldId id="291" r:id="rId18"/>
    <p:sldId id="296" r:id="rId19"/>
    <p:sldId id="297" r:id="rId20"/>
    <p:sldId id="299" r:id="rId21"/>
    <p:sldId id="305" r:id="rId22"/>
    <p:sldId id="304" r:id="rId23"/>
    <p:sldId id="301" r:id="rId24"/>
    <p:sldId id="29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8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8FB0-6E5B-48AA-9F5C-3FE9FF28E14B}" type="datetimeFigureOut">
              <a:rPr lang="ru-RU" smtClean="0"/>
              <a:pPr/>
              <a:t>12.09.2013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2B143-4F88-4A84-AD8A-C2EA0834B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2B143-4F88-4A84-AD8A-C2EA0834BFA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8B76-0BAB-4E57-AADD-DAAED4F105D4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0C67-0783-413A-9F10-7B84CFFFA73C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FBE7-C4E3-411A-B98D-B789B2987692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5580-5FE3-455D-B2A9-7D4656C5704F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1307-7937-4335-A6F8-2CD17C480C8B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783F-6938-4235-B747-CA008D040522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66BF-2B55-4B10-94A9-40111CFBD749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B555-333B-4D13-8A89-3546F965E57E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3C24-D8C3-436C-91BA-94DF9228EA36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5AFD-ED91-41F4-964A-3B3E96722CDD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9D16-5098-4962-9079-76429B53B534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3667-5532-4959-B16B-24581181454F}" type="datetime1">
              <a:rPr lang="ru-RU" smtClean="0"/>
              <a:pPr/>
              <a:t>12.09.2013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9B4D5-6EF8-4162-BB78-06E7F00B39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rch-gim2.ru/" TargetMode="External"/><Relationship Id="rId2" Type="http://schemas.openxmlformats.org/officeDocument/2006/relationships/hyperlink" Target="http://kurchatov.info/-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kurchatovskoevremya.ru/" TargetMode="External"/><Relationship Id="rId4" Type="http://schemas.openxmlformats.org/officeDocument/2006/relationships/hyperlink" Target="http://www.kurch-lic3.ru/oshcole/itoriashkoli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590800" cy="292079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1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Picture 2" descr="H:\экскурсия по курчатову\пл.свобо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29571" y="-1"/>
            <a:ext cx="7114429" cy="43576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4572007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Здесь проходят главные мероприятия: всевозможные праздники, гуляния, шествия и митинги, спортивные соревнования. В центре площади зимой устанавливают живую елку. </a:t>
            </a:r>
          </a:p>
          <a:p>
            <a:pPr algn="ctr"/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7166"/>
            <a:ext cx="22860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Мы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подошли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к главной площади нашего города – площади Свободы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3250" name="Picture 2" descr="H:\экскурсия по курчатову\Foto 0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508" y="0"/>
            <a:ext cx="4571492" cy="6858000"/>
          </a:xfrm>
          <a:prstGeom prst="rect">
            <a:avLst/>
          </a:prstGeom>
          <a:noFill/>
        </p:spPr>
      </p:pic>
      <p:pic>
        <p:nvPicPr>
          <p:cNvPr id="53251" name="Picture 3" descr="H:\экскурсия по курчатову\IMG_31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35639"/>
            <a:ext cx="8001024" cy="6001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Мы подходим к дому по улице Космонавтов, 22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Гусаров Владимир Иванович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DSCF655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772" y="1285860"/>
            <a:ext cx="381002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43438" y="1285860"/>
            <a:ext cx="4286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Заслуженный энергетик Российской Федерации.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Награжден орденом Дружбы народов.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Почетный гражданин города Курчатова</a:t>
            </a: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4143381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его директорства (1984-1997гг.) совпал с самым трудным периодом в атомной энергетике – Чернобыльская авария, страшные безденежные 90-ые. Шла модернизация производства, а людям не платили зарплату, дома их ждали голодные семьи, а каждый работник на своем рабочем месте отвечал за безопасность станции. В эти трудные времена он старался прийти на помощь всем, кто к нему обращался. При содействии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Гусарова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был открыт магазин «Нейтрон» и через него в счет зарплаты выдавали продукты, одежду, обувь. Этот опыт был распространен на другие предприятия.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29246" cy="1296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Улица Космонавтов, 20 Кузьмин Сергей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590800" cy="363517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4274" name="Picture 2" descr="H:\экскурсия по курчатову\кузьмин С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8" y="642918"/>
            <a:ext cx="3080489" cy="4410079"/>
          </a:xfrm>
          <a:prstGeom prst="rect">
            <a:avLst/>
          </a:prstGeom>
          <a:noFill/>
        </p:spPr>
      </p:pic>
      <p:pic>
        <p:nvPicPr>
          <p:cNvPr id="54275" name="Picture 3" descr="H:\экскурсия по курчатову\DSCF84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785926"/>
            <a:ext cx="5048286" cy="37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572140"/>
            <a:ext cx="8146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Награжден орденом Красной Звезды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(посмертно)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86380" cy="85723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Улица Космонавтов, 14</a:t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Мишин Евгений Васильевич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3500438"/>
            <a:ext cx="350043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solidFill>
                  <a:srgbClr val="C00000"/>
                </a:solidFill>
              </a:rPr>
              <a:t>Герой Советского Союза,</a:t>
            </a:r>
          </a:p>
          <a:p>
            <a:r>
              <a:rPr lang="ru-RU" sz="2300" dirty="0" smtClean="0">
                <a:solidFill>
                  <a:srgbClr val="C00000"/>
                </a:solidFill>
              </a:rPr>
              <a:t>Награжден орденами:</a:t>
            </a:r>
          </a:p>
          <a:p>
            <a:r>
              <a:rPr lang="ru-RU" sz="2300" dirty="0" smtClean="0">
                <a:solidFill>
                  <a:srgbClr val="C00000"/>
                </a:solidFill>
              </a:rPr>
              <a:t> Ленина, </a:t>
            </a:r>
          </a:p>
          <a:p>
            <a:r>
              <a:rPr lang="ru-RU" sz="2300" dirty="0" smtClean="0">
                <a:solidFill>
                  <a:srgbClr val="C00000"/>
                </a:solidFill>
              </a:rPr>
              <a:t>Отечественной войны </a:t>
            </a:r>
            <a:r>
              <a:rPr lang="en-US" sz="2300" dirty="0" smtClean="0">
                <a:solidFill>
                  <a:srgbClr val="C00000"/>
                </a:solidFill>
              </a:rPr>
              <a:t>I </a:t>
            </a:r>
            <a:r>
              <a:rPr lang="ru-RU" sz="2300" dirty="0" smtClean="0">
                <a:solidFill>
                  <a:srgbClr val="C00000"/>
                </a:solidFill>
              </a:rPr>
              <a:t>степени,</a:t>
            </a:r>
          </a:p>
          <a:p>
            <a:r>
              <a:rPr lang="ru-RU" sz="2300" dirty="0" smtClean="0">
                <a:solidFill>
                  <a:srgbClr val="C00000"/>
                </a:solidFill>
              </a:rPr>
              <a:t>Славы </a:t>
            </a:r>
            <a:r>
              <a:rPr lang="en-US" sz="2300" dirty="0" smtClean="0">
                <a:solidFill>
                  <a:srgbClr val="C00000"/>
                </a:solidFill>
              </a:rPr>
              <a:t>III </a:t>
            </a:r>
            <a:r>
              <a:rPr lang="ru-RU" sz="2300" dirty="0" smtClean="0">
                <a:solidFill>
                  <a:srgbClr val="C00000"/>
                </a:solidFill>
              </a:rPr>
              <a:t>степени,</a:t>
            </a:r>
          </a:p>
          <a:p>
            <a:r>
              <a:rPr lang="ru-RU" sz="2300" dirty="0" smtClean="0">
                <a:solidFill>
                  <a:srgbClr val="C00000"/>
                </a:solidFill>
              </a:rPr>
              <a:t>Медалями </a:t>
            </a:r>
            <a:endParaRPr lang="ru-RU" sz="23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57232"/>
            <a:ext cx="54292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Прошел всю Великую Отечественную войну. Был командиром отделения в стрелковом полку. Участник Курской битвы. Одним из первых сержант Мишин осенью 1943 года преодолел Днепр. С отделением обошел противника с фланга и вызвал на себя его огонь. Когда противник контратаковал их позиции, Мишин первым ринулся вперед, расстреливая гитлеровцев из автомата, уничтожил 8 солдат противника. В этих боях Евгений Васильевич был ранен, но остался в строю. </a:t>
            </a:r>
            <a:endParaRPr lang="ru-RU" sz="2400" dirty="0"/>
          </a:p>
        </p:txBody>
      </p:sp>
      <p:pic>
        <p:nvPicPr>
          <p:cNvPr id="1026" name="Picture 2" descr="H:\экскурсия по курчатову\Мишину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15074" y="142852"/>
            <a:ext cx="2667143" cy="34892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072206"/>
            <a:ext cx="7524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Памятный знак поставлен еще в 1995 г. по инициативе Совета ветеранов</a:t>
            </a:r>
          </a:p>
          <a:p>
            <a:r>
              <a:rPr lang="ru-RU" b="1" dirty="0" smtClean="0"/>
              <a:t>Великой отечественной войны. Автор – Антропов А.И.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Гимназия № 2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" name="Picture 2" descr="H:\экскурсия по курчатову\гимназия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857232"/>
            <a:ext cx="8513763" cy="5700713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643042" y="5000636"/>
            <a:ext cx="72152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 территории старейшей гимназии нашего города -  «Гимназии № 2», открытой 1 сентября 1975 г., а статус гимназии получившей в 1991 году. Здесь три мемориальных доски.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786182" cy="15716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Щербаков Борис Макарович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7958"/>
            <a:ext cx="2133600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4" descr="DSCF655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28802"/>
            <a:ext cx="3696899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14744" y="214290"/>
            <a:ext cx="5429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Директор гимназии  с 1977 по 2007 гг.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Почетный гражданин города Курчатова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Награжден орденом Дружбы народов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Отличник народного просвещения</a:t>
            </a: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786182" y="1785926"/>
            <a:ext cx="5357818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Курчатовским Макаренко по праву называли этого великого учителя. Сотням учеников дал он глубокие знания, для десятков учителей он стал наставником.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Прекрасный организатор, человек добрый и участливый, он сумел сплотить коллектив педагогов и учеников. Гимназия № 2 на протяжении многих лет числится в списках лучших образовательных учреждений Курской области и России.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6357958"/>
            <a:ext cx="190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Открыта в 2009 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экскурсия по курчатову\getIвma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6000792" cy="45005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956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:\экскурсия по курчатову\Кузьмины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0"/>
            <a:ext cx="8429684" cy="208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1500174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Кузьмин Сергей и Кузьмин Олег</a:t>
            </a:r>
          </a:p>
          <a:p>
            <a:pPr algn="ctr"/>
            <a:endParaRPr lang="ru-RU" sz="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Выпускники гимназии № 2   -  Воины-интернационалисты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571744"/>
            <a:ext cx="442915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Кузьмин Сергей Николаевич. Служил высоко в горах Афганистана. Однажды группа попала в засаду и приняла бой. Сергей занял огневую позицию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и открыл огонь, убил двух душманов, но, когда менял позицию, пуля сразила его. Товарищи по службе тепло отзывались о нем, называли настоящим боевым другом.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2571744"/>
            <a:ext cx="46434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Кузьмин Олег Юрьевич. После школы работал слесарем на заводе «Вектор», бетонщиком на заводе КПД. 15 февраля 2000 года был призван на контрактную службу, в воинской части стал гранатометчиком. Прослужил полтора месяца и 29 марта 2000 года при выполнении боевого задания получил тяжелое ранение в голову и скончался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:\экскурсия по курчатову\площадь николаева сегод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15108" y="6492875"/>
            <a:ext cx="2428892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bg1"/>
                </a:solidFill>
              </a:rPr>
              <a:pPr/>
              <a:t>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совершили экскурсию по старой части нашего города 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вновь оказались на площади имени Николаева.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smtClean="0"/>
              <a:t>Наш город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5298" name="Picture 2" descr="H:\экскурсия по курчатову\фонт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15000"/>
          </a:xfrm>
          <a:prstGeom prst="rect">
            <a:avLst/>
          </a:prstGeom>
          <a:noFill/>
        </p:spPr>
      </p:pic>
      <p:pic>
        <p:nvPicPr>
          <p:cNvPr id="55300" name="Picture 4" descr="H:\экскурсия по курчатову\спорткомплекс и бассей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9144000" cy="6858000"/>
          </a:xfrm>
          <a:prstGeom prst="rect">
            <a:avLst/>
          </a:prstGeom>
          <a:noFill/>
        </p:spPr>
      </p:pic>
      <p:pic>
        <p:nvPicPr>
          <p:cNvPr id="55301" name="Picture 5" descr="H:\экскурсия по курчатову\вид города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2" y="1785926"/>
            <a:ext cx="8879794" cy="5505472"/>
          </a:xfrm>
          <a:prstGeom prst="rect">
            <a:avLst/>
          </a:prstGeom>
          <a:noFill/>
        </p:spPr>
      </p:pic>
      <p:pic>
        <p:nvPicPr>
          <p:cNvPr id="55303" name="Picture 7" descr="H:\экскурсия по курчатову\набережна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9365"/>
            <a:ext cx="8501090" cy="6375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6322" name="Picture 2" descr="H:\экскурсия по курчатову\школа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6437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285728"/>
            <a:ext cx="6922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Средняя общеобразовательная школа № 5</a:t>
            </a:r>
            <a:endParaRPr lang="ru-RU" sz="2800" b="1" dirty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5214950"/>
            <a:ext cx="8643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№ 5 была открыта 1 сентября 1985 года как 8 - летняя, в 1986 году реорганизована в среднюю и в 2010 году отметила 25 - летний юбилей.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500694" cy="23574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центре видим памятник. Он посвящен Игорю Васильевичу Курчатову.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590800" cy="292079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:\экскурсия по курчатову\курчат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00098" y="2371726"/>
            <a:ext cx="5981699" cy="44862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0694" y="0"/>
            <a:ext cx="364330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Это имя известно каждому жителю нашего города. С 1971 года сначала поселок строителей, а с 1983 года уже город стали носить имя Курчатова. В 1996 году по проекту скульптора В.А.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Чухаркина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появился этот памятник. Сюда 12 января каждый год приходят горожане с цветами почтить память этого человека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786314" cy="6297634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Пьявченко</a:t>
            </a:r>
            <a:r>
              <a:rPr lang="ru-RU" dirty="0" smtClean="0"/>
              <a:t> Владимир</a:t>
            </a:r>
            <a:br>
              <a:rPr lang="ru-RU" dirty="0" smtClean="0"/>
            </a:br>
            <a:r>
              <a:rPr lang="ru-RU" dirty="0" smtClean="0"/>
              <a:t>1973-1995</a:t>
            </a:r>
            <a:br>
              <a:rPr lang="ru-RU" dirty="0" smtClean="0"/>
            </a:br>
            <a:r>
              <a:rPr lang="ru-RU" dirty="0" smtClean="0"/>
              <a:t> награжден</a:t>
            </a:r>
            <a:br>
              <a:rPr lang="ru-RU" dirty="0" smtClean="0"/>
            </a:br>
            <a:r>
              <a:rPr lang="ru-RU" dirty="0" smtClean="0"/>
              <a:t> орденом «Мужества», </a:t>
            </a:r>
            <a:br>
              <a:rPr lang="ru-RU" dirty="0" smtClean="0"/>
            </a:br>
            <a:r>
              <a:rPr lang="ru-RU" dirty="0" smtClean="0"/>
              <a:t> медалью </a:t>
            </a:r>
            <a:br>
              <a:rPr lang="ru-RU" dirty="0" smtClean="0"/>
            </a:br>
            <a:r>
              <a:rPr lang="ru-RU" dirty="0" smtClean="0"/>
              <a:t>«За отвагу».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58370" name="Picture 2" descr="H:\экскурсия по курчатову\DSCF85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29190" y="357166"/>
            <a:ext cx="3882852" cy="606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500594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Служба…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21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:\ПЬЯВЧЕНКО\Пьявченко\1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928646"/>
            <a:ext cx="4286523" cy="5929354"/>
          </a:xfrm>
          <a:prstGeom prst="rect">
            <a:avLst/>
          </a:prstGeom>
          <a:noFill/>
        </p:spPr>
      </p:pic>
      <p:pic>
        <p:nvPicPr>
          <p:cNvPr id="2051" name="Picture 3" descr="H:\ПЬЯВЧЕНКО\Пьявченко\5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357166"/>
            <a:ext cx="4178060" cy="6143668"/>
          </a:xfrm>
          <a:prstGeom prst="rect">
            <a:avLst/>
          </a:prstGeom>
          <a:noFill/>
        </p:spPr>
      </p:pic>
      <p:pic>
        <p:nvPicPr>
          <p:cNvPr id="2052" name="Picture 4" descr="H:\ПЬЯВЧЕНКО\Пьявченко\95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34" y="785794"/>
            <a:ext cx="8643966" cy="579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Открытие памятной доски произошло в 2011 г.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22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:\ПЬЯВЧЕНКО\Пьявченко\Пьявченко Владимир Вяч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52"/>
            <a:ext cx="1455753" cy="2029994"/>
          </a:xfrm>
          <a:prstGeom prst="rect">
            <a:avLst/>
          </a:prstGeom>
          <a:noFill/>
        </p:spPr>
      </p:pic>
      <p:pic>
        <p:nvPicPr>
          <p:cNvPr id="1027" name="Picture 3" descr="H:\ПЬЯВЧЕНКО\Встреча памяти\встреча 2011\DSC006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4000504"/>
            <a:ext cx="3381367" cy="2536025"/>
          </a:xfrm>
          <a:prstGeom prst="rect">
            <a:avLst/>
          </a:prstGeom>
          <a:noFill/>
        </p:spPr>
      </p:pic>
      <p:pic>
        <p:nvPicPr>
          <p:cNvPr id="1028" name="Picture 4" descr="H:\ПЬЯВЧЕНКО\Встреча памяти\всьреча 2012\DSC0107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4500570"/>
            <a:ext cx="2857520" cy="2143140"/>
          </a:xfrm>
          <a:prstGeom prst="rect">
            <a:avLst/>
          </a:prstGeom>
          <a:noFill/>
        </p:spPr>
      </p:pic>
      <p:pic>
        <p:nvPicPr>
          <p:cNvPr id="1029" name="Picture 5" descr="H:\ПЬЯВЧЕНКО\Открытие мемориала 2011\SAM_242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24459" y="1071546"/>
            <a:ext cx="3524275" cy="2643206"/>
          </a:xfrm>
          <a:prstGeom prst="rect">
            <a:avLst/>
          </a:prstGeom>
          <a:noFill/>
        </p:spPr>
      </p:pic>
      <p:pic>
        <p:nvPicPr>
          <p:cNvPr id="1030" name="Picture 6" descr="H:\ПЬЯВЧЕНКО\Открытие мемориала 2011\SAM_242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71604" y="1714488"/>
            <a:ext cx="3662354" cy="2746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0"/>
            <a:ext cx="5715008" cy="100010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Почетный гражданин </a:t>
            </a:r>
            <a:b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города Курчатова</a:t>
            </a:r>
            <a:endParaRPr lang="ru-RU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57958"/>
            <a:ext cx="2133600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23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11" descr="D:\летопись сборная\ветераны учителя\Ильина А.Я\IMG_3731 знак почетный гражд. Курчатов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0"/>
            <a:ext cx="1500198" cy="21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:\экскурсия по курчатову\DSCF654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571736" y="2428868"/>
            <a:ext cx="2133600" cy="1600200"/>
          </a:xfrm>
          <a:prstGeom prst="rect">
            <a:avLst/>
          </a:prstGeom>
          <a:noFill/>
        </p:spPr>
      </p:pic>
      <p:pic>
        <p:nvPicPr>
          <p:cNvPr id="7" name="Picture 3" descr="H:\экскурсия по курчатову\DSCF65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3000372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:\экскурсия по курчатову\щербаков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285728"/>
            <a:ext cx="127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:\экскурсия по курчатову\DSCF655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18349" y="4429132"/>
            <a:ext cx="2025651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:\экскурсия по курчатову\DSCF656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881565" y="5000636"/>
            <a:ext cx="2146301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H:\экскурсия по курчатову\DSCF656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959600" y="2428868"/>
            <a:ext cx="2184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H:\экскурсия по курчатову\Кузьмины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299280" y="1000108"/>
            <a:ext cx="4844720" cy="119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экскурсия по курчатову\Мишину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000364" y="4126744"/>
            <a:ext cx="1814749" cy="2374090"/>
          </a:xfrm>
          <a:prstGeom prst="rect">
            <a:avLst/>
          </a:prstGeom>
          <a:noFill/>
        </p:spPr>
      </p:pic>
      <p:pic>
        <p:nvPicPr>
          <p:cNvPr id="1027" name="Picture 3" descr="H:\экскурсия по курчатову\москаленко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57158" y="2714620"/>
            <a:ext cx="2061298" cy="1413921"/>
          </a:xfrm>
          <a:prstGeom prst="rect">
            <a:avLst/>
          </a:prstGeom>
          <a:noFill/>
        </p:spPr>
      </p:pic>
      <p:pic>
        <p:nvPicPr>
          <p:cNvPr id="34817" name="Picture 1" descr="H:\экскурсия по курчатову\DSCF8579.jpg"/>
          <p:cNvPicPr>
            <a:picLocks noGrp="1" noChangeAspect="1" noChangeArrowheads="1"/>
          </p:cNvPicPr>
          <p:nvPr>
            <p:ph idx="1"/>
          </p:nvPr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57158" y="4714884"/>
            <a:ext cx="2679388" cy="1697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Использованная литература и </a:t>
            </a:r>
            <a:br>
              <a:rPr lang="ru-RU" dirty="0" smtClean="0"/>
            </a:br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269B4D5-6EF8-4162-BB78-06E7F00B39F1}" type="slidenum">
              <a:rPr lang="ru-RU" b="1" smtClean="0">
                <a:solidFill>
                  <a:schemeClr val="tx1"/>
                </a:solidFill>
              </a:rPr>
              <a:pPr/>
              <a:t>24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357430"/>
            <a:ext cx="835824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сайт Администрации города Курчатова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/>
              </a:rPr>
              <a:t>http://kurchatov.info/-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сайт гимназии №2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E8ACA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  <a:hlinkClick r:id="rId3"/>
              </a:rPr>
              <a:t>http://www.kurch-gim2.ru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сайт лицея №3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4"/>
              </a:rPr>
              <a:t>http://www.kurch-lic3.ru/oshcole/itoriashkoli.html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сайт газеты «Курчатовское время»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5"/>
              </a:rPr>
              <a:t>http://kurchatovskoevremya.ru/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-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Патриоты малой родины, патриоты России, Курск, 2007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cs typeface="Times New Roman" pitchFamily="18" charset="0"/>
              </a:rPr>
              <a:t>40 славных сентябрей. Курск, 2012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cs typeface="Times New Roman" pitchFamily="18" charset="0"/>
              </a:rPr>
              <a:t>Фотоматериалы Городского краеведческого музея города Курчатова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643446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500562" cy="17256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И.В.Курчатов – отец ядерной бомбы и мирного атома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590800" cy="363517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16" descr="http://kurchatov.info/images/stories/p_gr/kurchat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3352800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H:\экскурсия по курчатову\медаль Курчатову 100 лет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85728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43306" y="2357430"/>
            <a:ext cx="55006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Знаменитый физик-атомщик, трижды Герой Советского Союза. Когда он умер в 1960 г., нашего города еще не было. Первые строители приехали только в 1968 году. Но связь между этим человеком и нашим городом прямая – воплощение его мечты о «мирном служении атома людям».</a:t>
            </a:r>
            <a:endParaRPr lang="ru-RU" sz="2800" dirty="0"/>
          </a:p>
        </p:txBody>
      </p:sp>
      <p:pic>
        <p:nvPicPr>
          <p:cNvPr id="8" name="Picture 40" descr="Герой Социалистического Труда  — 19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85728"/>
            <a:ext cx="5334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40" descr="Герой Социалистического Труда  — 19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85728"/>
            <a:ext cx="5334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0" descr="Герой Социалистического Труда  — 19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85728"/>
            <a:ext cx="5334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Сюда приходят юные курчатовцы познакомится с жизнью этого замечательного человека. Возможно, здесь закладываются мечты стать в будущем атомщиком, как Курчатов, как многие жители нашего города.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7958"/>
            <a:ext cx="2590800" cy="363517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:\экскурсия по курчатову\IMG_06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535742"/>
            <a:ext cx="7215238" cy="50936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86644" y="4143380"/>
            <a:ext cx="1857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 мы отправляемся к следующей мемориальной доске.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0"/>
            <a:ext cx="5286380" cy="22859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Улица Гайдара, 4</a:t>
            </a:r>
            <a:br>
              <a:rPr lang="ru-RU" dirty="0" smtClean="0"/>
            </a:br>
            <a:r>
              <a:rPr lang="ru-RU" dirty="0" err="1" smtClean="0">
                <a:solidFill>
                  <a:srgbClr val="FF0000"/>
                </a:solidFill>
              </a:rPr>
              <a:t>Немытов</a:t>
            </a:r>
            <a:r>
              <a:rPr lang="ru-RU" dirty="0" smtClean="0">
                <a:solidFill>
                  <a:srgbClr val="FF0000"/>
                </a:solidFill>
              </a:rPr>
              <a:t> Александр Павлович - </a:t>
            </a:r>
            <a:r>
              <a:rPr lang="ru-RU" dirty="0" smtClean="0"/>
              <a:t>«Строитель с большой буквы».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B4D5-6EF8-4162-BB78-06E7F00B39F1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4" name="Picture 5" descr="DSCF654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62400" y="2571744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428604"/>
            <a:ext cx="4214842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Он, один из немногих работников станции, приехал в апреле далекого 1968 г., когда съезжались только строители. Он стал главным инженером, представителем будущей Курской атомной станции. С 1974 и до конца своих дней в 1994 работал заместитель директора по капитальному строительству Курской АЭС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0"/>
            <a:ext cx="4357686" cy="6858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26 лет он занимался строительством прекрасного города, в котором мы живем. И памятью о нем является не только эта мемориальная доска, поставленная в 2006г., но и целый город с торговыми и спортивными комплексами, с красивыми проспектами, удобными школами и детским садами, лучшим спортивным комплексом с бассейном.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429396"/>
            <a:ext cx="2590800" cy="292079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6866" name="Picture 2" descr="H:\экскурсия по курчатову\спорткомплек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2362200"/>
          </a:xfrm>
          <a:prstGeom prst="rect">
            <a:avLst/>
          </a:prstGeom>
          <a:noFill/>
        </p:spPr>
      </p:pic>
      <p:pic>
        <p:nvPicPr>
          <p:cNvPr id="36867" name="Picture 3" descr="H:\экскурсия по курчатову\тв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86275"/>
            <a:ext cx="3810000" cy="2371725"/>
          </a:xfrm>
          <a:prstGeom prst="rect">
            <a:avLst/>
          </a:prstGeom>
          <a:noFill/>
        </p:spPr>
      </p:pic>
      <p:pic>
        <p:nvPicPr>
          <p:cNvPr id="36868" name="Picture 4" descr="H:\экскурсия по курчатову\стадион 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4414" y="1946662"/>
            <a:ext cx="3405212" cy="2553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:\экскурсия по курчатову\лицей №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437" y="0"/>
            <a:ext cx="89785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28794" y="214290"/>
            <a:ext cx="7005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Следующий наш адрес - Лицей № 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4357694"/>
            <a:ext cx="70723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1979 году открылась в городе третья школа, которая в 1997 году была преобразована в «Современный русский лицей». А с 1998 года стала муниципальным общеобразовательным учреждением «Лицей №3». Здесь памятная доска воину-интернационалисту.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79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214290"/>
            <a:ext cx="42862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Москаленко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Алексей Анатольевич,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 воин</a:t>
            </a:r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</a:rPr>
              <a:t>интернационалист, награжден орденом Мужества (посмертно).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Мемориальная доска открыта в декабре 2011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357562"/>
            <a:ext cx="80010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Выпускник Лицея № 3 1997 г. Его биография очень короткая. Родился, поступил и окончил школу, поступил в техникум, пошел в армию. Прослужил полгода и был отправлен в Чечню. Он погиб 29 декабря 1999 года выполняя свой воинский долг на Северном Кавказе за два месяца до демобилизации. </a:t>
            </a:r>
            <a:endParaRPr lang="ru-RU" sz="2800" dirty="0"/>
          </a:p>
        </p:txBody>
      </p:sp>
      <p:pic>
        <p:nvPicPr>
          <p:cNvPr id="2050" name="Picture 2" descr="H:\экскурсия по курчатову\москаленко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19" y="214290"/>
            <a:ext cx="4478303" cy="30718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14546" y="6357958"/>
            <a:ext cx="668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Мы отправляемся в обратный путь по новым памятным местам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:\экскурсия по курчатову\набережная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426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501650"/>
          </a:xfrm>
        </p:spPr>
        <p:txBody>
          <a:bodyPr/>
          <a:lstStyle/>
          <a:p>
            <a:fld id="{6269B4D5-6EF8-4162-BB78-06E7F00B39F1}" type="slidenum">
              <a:rPr lang="ru-RU" smtClean="0">
                <a:solidFill>
                  <a:schemeClr val="tx1"/>
                </a:solidFill>
              </a:rPr>
              <a:pPr/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2000-ые годы создана прекрасная набережная. Она сразу стала любимым местом отдыха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курчатовцев. Мы тоже пройдем по её дорожкам, полюбуемся красивыми фонарями, необычными с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темновишневой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листвой кленами.!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4035" name="Picture 3" descr="H:\экскурсия по курчатову\IMG_49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910" y="285729"/>
            <a:ext cx="8762436" cy="6572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57554" y="50004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2012 году здесь установили спортивные тренажеры и все, от пенсионеров до малышей, стали заниматься на них.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за здоровый образ жизни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1026</Words>
  <Application>Microsoft Office PowerPoint</Application>
  <PresentationFormat>Экран (4:3)</PresentationFormat>
  <Paragraphs>100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 В центре видим памятник. Он посвящен Игорю Васильевичу Курчатову.  </vt:lpstr>
      <vt:lpstr>И.В.Курчатов – отец ядерной бомбы и мирного атома</vt:lpstr>
      <vt:lpstr> Сюда приходят юные курчатовцы познакомится с жизнью этого замечательного человека. Возможно, здесь закладываются мечты стать в будущем атомщиком, как Курчатов, как многие жители нашего города. </vt:lpstr>
      <vt:lpstr>Улица Гайдара, 4 Немытов Александр Павлович - «Строитель с большой буквы». </vt:lpstr>
      <vt:lpstr> 26 лет он занимался строительством прекрасного города, в котором мы живем. И памятью о нем является не только эта мемориальная доска, поставленная в 2006г., но и целый город с торговыми и спортивными комплексами, с красивыми проспектами, удобными школами и детским садами, лучшим спортивным комплексом с бассейном. </vt:lpstr>
      <vt:lpstr>Слайд 7</vt:lpstr>
      <vt:lpstr>Слайд 8</vt:lpstr>
      <vt:lpstr>Слайд 9</vt:lpstr>
      <vt:lpstr>Слайд 10</vt:lpstr>
      <vt:lpstr> Мы подходим к дому по улице Космонавтов, 22 Гусаров Владимир Иванович </vt:lpstr>
      <vt:lpstr>Улица Космонавтов, 20 Кузьмин Сергей</vt:lpstr>
      <vt:lpstr>Улица Космонавтов, 14 Мишин Евгений Васильевич</vt:lpstr>
      <vt:lpstr>Гимназия № 2</vt:lpstr>
      <vt:lpstr>Щербаков Борис Макарович</vt:lpstr>
      <vt:lpstr>Слайд 16</vt:lpstr>
      <vt:lpstr>Слайд 17</vt:lpstr>
      <vt:lpstr>Наш город </vt:lpstr>
      <vt:lpstr>Слайд 19</vt:lpstr>
      <vt:lpstr>Пьявченко Владимир 1973-1995  награжден  орденом «Мужества»,   медалью  «За отвагу». </vt:lpstr>
      <vt:lpstr>Служба…</vt:lpstr>
      <vt:lpstr>Открытие памятной доски произошло в 2011 г.</vt:lpstr>
      <vt:lpstr>Почетный гражданин  города Курчатова</vt:lpstr>
      <vt:lpstr> Использованная литература и  интернет-ресурсы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85</cp:revision>
  <dcterms:created xsi:type="dcterms:W3CDTF">2013-03-24T08:29:04Z</dcterms:created>
  <dcterms:modified xsi:type="dcterms:W3CDTF">2013-09-12T18:20:09Z</dcterms:modified>
</cp:coreProperties>
</file>