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303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4" r:id="rId13"/>
    <p:sldId id="267" r:id="rId14"/>
    <p:sldId id="268" r:id="rId15"/>
    <p:sldId id="269" r:id="rId16"/>
    <p:sldId id="270" r:id="rId17"/>
    <p:sldId id="271" r:id="rId18"/>
    <p:sldId id="293" r:id="rId19"/>
    <p:sldId id="274" r:id="rId20"/>
    <p:sldId id="275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8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98FB0-6E5B-48AA-9F5C-3FE9FF28E14B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2B143-4F88-4A84-AD8A-C2EA0834B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2B143-4F88-4A84-AD8A-C2EA0834BFA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2B143-4F88-4A84-AD8A-C2EA0834BFA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8B76-0BAB-4E57-AADD-DAAED4F105D4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B4D5-6EF8-4162-BB78-06E7F00B3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0C67-0783-413A-9F10-7B84CFFFA73C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B4D5-6EF8-4162-BB78-06E7F00B3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FBE7-C4E3-411A-B98D-B789B2987692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B4D5-6EF8-4162-BB78-06E7F00B3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5580-5FE3-455D-B2A9-7D4656C5704F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B4D5-6EF8-4162-BB78-06E7F00B3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1307-7937-4335-A6F8-2CD17C480C8B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B4D5-6EF8-4162-BB78-06E7F00B3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783F-6938-4235-B747-CA008D040522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B4D5-6EF8-4162-BB78-06E7F00B3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66BF-2B55-4B10-94A9-40111CFBD749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B4D5-6EF8-4162-BB78-06E7F00B3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B555-333B-4D13-8A89-3546F965E57E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B4D5-6EF8-4162-BB78-06E7F00B3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3C24-D8C3-436C-91BA-94DF9228EA36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B4D5-6EF8-4162-BB78-06E7F00B3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5AFD-ED91-41F4-964A-3B3E96722CDD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B4D5-6EF8-4162-BB78-06E7F00B3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9D16-5098-4962-9079-76429B53B534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B4D5-6EF8-4162-BB78-06E7F00B3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03667-5532-4959-B16B-24581181454F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9B4D5-6EF8-4162-BB78-06E7F00B3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0"/>
            <a:ext cx="5143504" cy="6643710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Georgia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Тема: Экскурсия к 45-летию города Курчатова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Мемориальные доски – память о знаменитых людях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Учитель истории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Грибова Наталья Вячеславовна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Ученица 9-а класса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Савина Анастасия Сергеевна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«Гимназия № 1»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города Курчатова Курской области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500034" y="5643578"/>
            <a:ext cx="142876" cy="214314"/>
          </a:xfrm>
        </p:spPr>
        <p:txBody>
          <a:bodyPr>
            <a:normAutofit fontScale="32500" lnSpcReduction="20000"/>
          </a:bodyPr>
          <a:lstStyle/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1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5" name="Picture 1" descr="H:\экскурсия по курчатову\знак АЭ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3792348" cy="5795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0"/>
            <a:ext cx="4143372" cy="6858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 информационно-аналитическом центре</a:t>
            </a:r>
            <a:br>
              <a:rPr lang="ru-RU" sz="3600" dirty="0" smtClean="0"/>
            </a:br>
            <a:r>
              <a:rPr lang="ru-RU" sz="3600" dirty="0" smtClean="0"/>
              <a:t>открыт</a:t>
            </a:r>
            <a:br>
              <a:rPr lang="ru-RU" sz="3600" dirty="0" smtClean="0"/>
            </a:br>
            <a:r>
              <a:rPr lang="ru-RU" sz="3600" dirty="0" smtClean="0"/>
              <a:t>музей Тому Петровичу Николаеву, человеку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dirty="0" smtClean="0"/>
              <a:t>который прошел путь от простого инженера в 1948 г. до заместителя директора Курской Атомной электростанции по науке в 1989 г.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57958"/>
            <a:ext cx="2133600" cy="365125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10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5" descr="H:\экскурсия по курчатову\информационный цент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050" y="0"/>
            <a:ext cx="4813300" cy="693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5469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 От этого памятника мы пройдем по главному и красивому проспекту  Коммунистическому. Он соединяет две площади </a:t>
            </a:r>
            <a:br>
              <a:rPr lang="ru-RU" sz="4000" dirty="0" smtClean="0"/>
            </a:br>
            <a:r>
              <a:rPr lang="ru-RU" sz="4000" dirty="0" smtClean="0"/>
              <a:t>им. Николаева и площадь Свободы - архитектурного центра города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B4D5-6EF8-4162-BB78-06E7F00B39F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0"/>
            <a:ext cx="5000628" cy="23574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Проспект Коммунистический в первые годы строительства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H:\экскурсия по курчатову\проспект коммунистиче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0"/>
            <a:ext cx="3352800" cy="4518025"/>
          </a:xfrm>
          <a:prstGeom prst="rect">
            <a:avLst/>
          </a:prstGeom>
          <a:noFill/>
        </p:spPr>
      </p:pic>
      <p:pic>
        <p:nvPicPr>
          <p:cNvPr id="5" name="Picture 3" descr="H:\экскурсия по курчатову\проспек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357430"/>
            <a:ext cx="5500694" cy="405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572008"/>
            <a:ext cx="40004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Строители проводили</a:t>
            </a:r>
          </a:p>
          <a:p>
            <a:r>
              <a:rPr lang="ru-RU" sz="2800" dirty="0" smtClean="0"/>
              <a:t> здесь демонстрации, субботники,</a:t>
            </a:r>
          </a:p>
          <a:p>
            <a:r>
              <a:rPr lang="ru-RU" sz="2800" dirty="0" smtClean="0"/>
              <a:t> праздники.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Недавно проспект приобрел современный вид, была проведена реконструкция: уложена тротуарная плитка, поставлены замечательные фонари с красноватым светом в вечернее время. Горожане любят гулять здесь. В жару можно отдохнуть на скамейках в тени замечательных лип, которые посадили еще первые строители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3" descr="H:\экскурсия по курчатову\проспект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9144000" cy="456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:\экскурсия по курчатову\IMG_28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15115" y="0"/>
            <a:ext cx="9359115" cy="6947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Мы идем по старому городу</a:t>
            </a:r>
            <a:br>
              <a:rPr lang="ru-RU" sz="3100" dirty="0" smtClean="0"/>
            </a:br>
            <a:r>
              <a:rPr lang="ru-RU" sz="3100" dirty="0" smtClean="0"/>
              <a:t>Обратите внимание на скульптуру «Прометея» - символ нашего города. Он всегда вызывает улыбку, но представить город без него уже невозможно.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6" descr="H:\экскурсия по курчатову\прометей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14550"/>
            <a:ext cx="758983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2971792" cy="400050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Город изначально рос как город молодых. Не хватало культурных учреждений. Единственный клуб «Комсомолец» стал тесноват. Городу был нужен кинотеатр.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15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5602" name="Picture 2" descr="H:\экскурсия по курчатову\кино промет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3286" y="0"/>
            <a:ext cx="5429256" cy="4071942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4214818"/>
            <a:ext cx="835821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появился рядом со скульптурой «Прометея» 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получил такое же название. 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Два кинозала, большое фойе, 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стали проводить дискотеки – 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удовлетворили потребности горожан.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000364" y="1785926"/>
            <a:ext cx="3500462" cy="242889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86678" y="4857760"/>
            <a:ext cx="13573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Отсюда можно увидеть следующий наш адрес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214942" cy="24288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/>
              <a:t>Коммунистический проспект, 16 </a:t>
            </a:r>
            <a:br>
              <a:rPr lang="ru-RU" sz="3100" b="1" dirty="0" smtClean="0"/>
            </a:br>
            <a:r>
              <a:rPr lang="ru-RU" sz="3100" b="1" dirty="0" smtClean="0"/>
              <a:t>Лев </a:t>
            </a:r>
            <a:r>
              <a:rPr lang="ru-RU" sz="3100" b="1" dirty="0" err="1" smtClean="0"/>
              <a:t>Анушаванович</a:t>
            </a:r>
            <a:r>
              <a:rPr lang="ru-RU" sz="3100" b="1" dirty="0" smtClean="0"/>
              <a:t> </a:t>
            </a:r>
            <a:br>
              <a:rPr lang="ru-RU" sz="3100" b="1" dirty="0" smtClean="0"/>
            </a:br>
            <a:r>
              <a:rPr lang="ru-RU" sz="3100" b="1" dirty="0" err="1" smtClean="0"/>
              <a:t>Тер-Гевондян</a:t>
            </a:r>
            <a:r>
              <a:rPr lang="ru-RU" sz="3100" b="1" dirty="0" smtClean="0"/>
              <a:t> </a:t>
            </a:r>
            <a:br>
              <a:rPr lang="ru-RU" sz="3100" b="1" dirty="0" smtClean="0"/>
            </a:br>
            <a:r>
              <a:rPr lang="ru-RU" sz="3100" b="1" dirty="0" smtClean="0"/>
              <a:t>Почетный гражданин города</a:t>
            </a:r>
            <a:br>
              <a:rPr lang="ru-RU" sz="3100" b="1" dirty="0" smtClean="0"/>
            </a:br>
            <a:r>
              <a:rPr lang="ru-RU" sz="3100" b="1" dirty="0" smtClean="0"/>
              <a:t> с 2006 г.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16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4" descr="DSCF656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3504" y="214290"/>
            <a:ext cx="381002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86446" y="3286124"/>
            <a:ext cx="31432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Автором мемориальной доски является житель нашего города, художник Алексей Иванович Антропов. </a:t>
            </a:r>
          </a:p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 Открыта в 2011</a:t>
            </a:r>
          </a:p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к 85-летию</a:t>
            </a:r>
          </a:p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Л. А. </a:t>
            </a:r>
            <a:r>
              <a:rPr lang="ru-RU" sz="2800" dirty="0" err="1" smtClean="0">
                <a:solidFill>
                  <a:srgbClr val="FF0000"/>
                </a:solidFill>
              </a:rPr>
              <a:t>Тер-Гевондяна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G:\экскурсия по курчатову\открытие  Тер-Гевондяну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7326"/>
            <a:ext cx="5214974" cy="3851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428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Лев </a:t>
            </a:r>
            <a:r>
              <a:rPr lang="ru-RU" dirty="0" err="1" smtClean="0"/>
              <a:t>Анушаванович</a:t>
            </a:r>
            <a:r>
              <a:rPr lang="ru-RU" dirty="0" smtClean="0"/>
              <a:t> </a:t>
            </a:r>
            <a:r>
              <a:rPr lang="ru-RU" dirty="0" err="1" smtClean="0"/>
              <a:t>Тер-Гевондян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Родители мечтали, чтобы сын стал музыкантом.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	Послушный сын Лёва окончил Тбилисскую музыкальную школы,  поступил и учился в Московском музыкально-педагогическом институте имени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Гнесиных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внезапно поступает на курсы буровых мастеров и меняет свою судьбу. Дальше Ленинградский горный институт. Молодым специалистом стал строить электростанции от тепловых до атомных. На Курской АЭС он возглавляет комплексно-изыскательную партию Центральной экспедиции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Гидропроект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 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Причастен к сдаче всех 4-х блоков нашей станции. Имеет правительственную награду орден «Знак Почёта». Горожане доверяли этому человеку, неоднократно избирая его депутатом Курчатовского поселкового совета. В городе живет его сын с семьей, его внуки – продолжатели его дела.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http://kurchatov.info/images/thumbnails/150x188-images-stories-p_gr-ter-gevondy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1428760" cy="179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29124" y="6357958"/>
            <a:ext cx="428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Мы продолжаем наш путь  по проспекту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dirty="0" smtClean="0"/>
              <a:t>Первая школа – Гимназия № 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H:\экскурсия по курчатову\вид 5 гимназия 1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5" y="857232"/>
            <a:ext cx="6731403" cy="3500462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28596" y="4572008"/>
            <a:ext cx="77153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прошедшем 2012 г.школа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отметила своё 40-летие. И сегодня она остается флагманом образования в городе.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ней говорят «Первая – всегда первая!»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</p:spPr>
        <p:txBody>
          <a:bodyPr>
            <a:normAutofit/>
          </a:bodyPr>
          <a:lstStyle/>
          <a:p>
            <a:r>
              <a:rPr lang="ru-RU" dirty="0" smtClean="0"/>
              <a:t>Коммунистический 25, </a:t>
            </a:r>
            <a:br>
              <a:rPr lang="ru-RU" dirty="0" smtClean="0"/>
            </a:br>
            <a:r>
              <a:rPr lang="ru-RU" dirty="0" err="1" smtClean="0"/>
              <a:t>Горелихин</a:t>
            </a:r>
            <a:r>
              <a:rPr lang="ru-RU" dirty="0" smtClean="0"/>
              <a:t> Владимир Кузьмич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590800" cy="363517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4" descr="DSCF656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143116"/>
            <a:ext cx="466728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86314" y="2071678"/>
            <a:ext cx="43576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Директор КАЭС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с 1975 – 1984 гг.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Лауреат премии Совмина СССР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Отличник энергетики и электрификации СССР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Награжден орденом Знак Почета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0"/>
            <a:ext cx="5143504" cy="6643710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Georgia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Тема: Экскурсия к 45-летию города Курчатова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Мемориальные доски – память о знаменитых людях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500034" y="5643578"/>
            <a:ext cx="142876" cy="214314"/>
          </a:xfrm>
        </p:spPr>
        <p:txBody>
          <a:bodyPr>
            <a:normAutofit fontScale="32500" lnSpcReduction="20000"/>
          </a:bodyPr>
          <a:lstStyle/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5" name="Picture 1" descr="H:\экскурсия по курчатову\знак АЭ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3792348" cy="5795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7" descr="http://kurchatov.info/images/stories/p_gr/gorelihi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9" y="357166"/>
            <a:ext cx="1785950" cy="256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7158" y="285728"/>
            <a:ext cx="850112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Горелихин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Владимир Кузьмич 				приехал в 	Курчатов в 1974 году. Но 			он не только занимался станцией, 			планировал ее 	работу и хотел 				сделать лучше, он  много сил, здоровья и времени тратил на то, чтобы город был таким, каков он есть сейчас. Он был прекрасным организатором, мог организовать любую работу. Умел создавать благоприятный климат в коллективе. Всегда понимал людей как профессионал. Всегда старался делать свою работу хорошо, на совесть.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0"/>
            <a:ext cx="4357686" cy="357187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Буквально все, что сейчас есть в городе, было построено так, как планировал Владимир Кузьмич </a:t>
            </a:r>
            <a:r>
              <a:rPr lang="ru-RU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Горелихин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590800" cy="292079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21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5844" name="Picture 4" descr="H:\экскурсия по курчатову\гор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6816"/>
            <a:ext cx="4429156" cy="6360668"/>
          </a:xfrm>
          <a:prstGeom prst="rect">
            <a:avLst/>
          </a:prstGeom>
          <a:noFill/>
        </p:spPr>
      </p:pic>
      <p:pic>
        <p:nvPicPr>
          <p:cNvPr id="35845" name="Picture 5" descr="H:\экскурсия по курчатову\ночной курчатов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3581002"/>
            <a:ext cx="4286248" cy="2846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74638"/>
            <a:ext cx="5214974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1968 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Курчатов </a:t>
            </a:r>
            <a:r>
              <a:rPr lang="ru-RU" dirty="0" smtClean="0">
                <a:latin typeface="Georgia" pitchFamily="18" charset="0"/>
              </a:rPr>
              <a:t>2013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9" name="Picture 8" descr="H:\экскурсия по курчатову\вид горола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72666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214290"/>
            <a:ext cx="4114800" cy="2786083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ru-RU" sz="2800" dirty="0" smtClean="0"/>
              <a:t>Он дорог мне,</a:t>
            </a:r>
          </a:p>
          <a:p>
            <a:pPr lvl="0">
              <a:buNone/>
            </a:pPr>
            <a:r>
              <a:rPr lang="ru-RU" sz="2800" dirty="0" smtClean="0"/>
              <a:t>Он мной любим.</a:t>
            </a:r>
          </a:p>
          <a:p>
            <a:pPr lvl="0">
              <a:buNone/>
            </a:pPr>
            <a:r>
              <a:rPr lang="ru-RU" sz="2800" dirty="0" smtClean="0"/>
              <a:t>И я любовь храню</a:t>
            </a:r>
            <a:r>
              <a:rPr lang="ru-RU" sz="2800" b="1" dirty="0" smtClean="0"/>
              <a:t> </a:t>
            </a:r>
            <a:r>
              <a:rPr lang="ru-RU" sz="2800" dirty="0" smtClean="0"/>
              <a:t>ту свято.</a:t>
            </a:r>
          </a:p>
          <a:p>
            <a:pPr lvl="0">
              <a:buNone/>
            </a:pPr>
            <a:r>
              <a:rPr lang="ru-RU" sz="2800" dirty="0" smtClean="0"/>
              <a:t>Он на земле такой</a:t>
            </a:r>
            <a:r>
              <a:rPr lang="ru-RU" sz="2800" b="1" dirty="0" smtClean="0"/>
              <a:t> </a:t>
            </a:r>
            <a:r>
              <a:rPr lang="ru-RU" sz="2800" dirty="0" smtClean="0"/>
              <a:t>один</a:t>
            </a:r>
          </a:p>
          <a:p>
            <a:pPr lvl="0">
              <a:buNone/>
            </a:pPr>
            <a:r>
              <a:rPr lang="ru-RU" sz="2800" dirty="0" smtClean="0"/>
              <a:t>Мой город – с именем</a:t>
            </a:r>
            <a:r>
              <a:rPr lang="ru-RU" sz="2800" b="1" dirty="0" smtClean="0"/>
              <a:t> </a:t>
            </a:r>
            <a:r>
              <a:rPr lang="ru-RU" sz="2800" dirty="0" smtClean="0"/>
              <a:t>Курчатов!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72132" y="1071546"/>
            <a:ext cx="16684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45 лет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экскурсия по курчатову\станция и мор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143380"/>
            <a:ext cx="90612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город – спутник при атомной станции. 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достижения, успехи нашего города – это заслуги людей, 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которые в нем живут.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они сделали его таким – 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красивым, зеленым, спокойным и мирным. 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 города. Кто они? Какие они?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0"/>
            <a:ext cx="5715008" cy="100010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>Почетный гражданин </a:t>
            </a:r>
            <a:b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>города Курчатова</a:t>
            </a:r>
            <a:endParaRPr lang="ru-RU" sz="3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57958"/>
            <a:ext cx="2133600" cy="365125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11" descr="D:\летопись сборная\ветераны учителя\Ильина А.Я\IMG_3731 знак почетный гражд. Курчатов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0"/>
            <a:ext cx="1500198" cy="21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:\экскурсия по курчатову\DSCF65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571736" y="2428868"/>
            <a:ext cx="2133600" cy="1600200"/>
          </a:xfrm>
          <a:prstGeom prst="rect">
            <a:avLst/>
          </a:prstGeom>
          <a:noFill/>
        </p:spPr>
      </p:pic>
      <p:pic>
        <p:nvPicPr>
          <p:cNvPr id="7" name="Picture 3" descr="H:\экскурсия по курчатову\DSCF655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3000372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:\экскурсия по курчатову\щербаков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285728"/>
            <a:ext cx="127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:\экскурсия по курчатову\DSCF655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18349" y="4429132"/>
            <a:ext cx="2025651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:\экскурсия по курчатову\DSCF656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881565" y="5000636"/>
            <a:ext cx="2146301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H:\экскурсия по курчатову\DSCF656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959600" y="2428868"/>
            <a:ext cx="2184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H:\экскурсия по курчатову\Кузьмины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299280" y="1000108"/>
            <a:ext cx="4844720" cy="119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:\экскурсия по курчатову\Мишину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000364" y="4126744"/>
            <a:ext cx="1814749" cy="2374090"/>
          </a:xfrm>
          <a:prstGeom prst="rect">
            <a:avLst/>
          </a:prstGeom>
          <a:noFill/>
        </p:spPr>
      </p:pic>
      <p:pic>
        <p:nvPicPr>
          <p:cNvPr id="1027" name="Picture 3" descr="H:\экскурсия по курчатову\москаленко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57158" y="2714620"/>
            <a:ext cx="2061298" cy="1413921"/>
          </a:xfrm>
          <a:prstGeom prst="rect">
            <a:avLst/>
          </a:prstGeom>
          <a:noFill/>
        </p:spPr>
      </p:pic>
      <p:pic>
        <p:nvPicPr>
          <p:cNvPr id="34817" name="Picture 1" descr="H:\экскурсия по курчатову\DSCF8579.jpg"/>
          <p:cNvPicPr>
            <a:picLocks noGrp="1" noChangeAspect="1" noChangeArrowheads="1"/>
          </p:cNvPicPr>
          <p:nvPr>
            <p:ph idx="1"/>
          </p:nvPr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57158" y="4714884"/>
            <a:ext cx="2679388" cy="1697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950" y="0"/>
            <a:ext cx="2786050" cy="6500834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Начать экскурсию лучше всего с первой площади города, которая раньше называлась Комсомольской, в честь первых строителей-комсомольцев.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Такой она была, когда всё только начиналось.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H:\экскурсия по курчатову\пло Николаев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357950" cy="3253083"/>
          </a:xfrm>
          <a:noFill/>
        </p:spPr>
      </p:pic>
      <p:pic>
        <p:nvPicPr>
          <p:cNvPr id="6" name="Picture 3" descr="H:\экскурсия по курчатову\пло Николаева. демонстрац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33708"/>
            <a:ext cx="6292828" cy="352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4348" y="214290"/>
            <a:ext cx="4992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Georgia" pitchFamily="18" charset="0"/>
              </a:rPr>
              <a:t>Комсомольская площадь</a:t>
            </a:r>
            <a:endParaRPr lang="ru-RU" sz="32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:\экскурсия по курчатову\площадь николаева зим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00430" y="2214554"/>
            <a:ext cx="5429288" cy="407196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71802" y="0"/>
            <a:ext cx="5614998" cy="100010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Комсомольская площадь </a:t>
            </a:r>
            <a:r>
              <a:rPr lang="ru-RU" sz="3200" b="1" dirty="0" smtClean="0"/>
              <a:t>–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площадь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Николаева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286520"/>
            <a:ext cx="2133600" cy="365125"/>
          </a:xfrm>
        </p:spPr>
        <p:txBody>
          <a:bodyPr/>
          <a:lstStyle/>
          <a:p>
            <a:fld id="{6269B4D5-6EF8-4162-BB78-06E7F00B39F1}" type="slidenum">
              <a:rPr lang="ru-RU" b="1" smtClean="0">
                <a:solidFill>
                  <a:schemeClr val="tx1"/>
                </a:solidFill>
              </a:rPr>
              <a:pPr/>
              <a:t>7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500430" y="928670"/>
            <a:ext cx="53578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1989 году площадь была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переименована и стала называться имени Тома Петрович Николаева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42852"/>
            <a:ext cx="371474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Восходят в небо этажи,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Антеннами топорщатся,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Том Петрович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доме жил –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безымянной площади.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в прошлом, не жалея сил,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все, со всей Россиею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снег, и грязь не раз месил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в сапогах резиновых.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Сюда почти всю жизнь он шел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Российскими сугробами, -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решить с карандашом,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избежать «чернобылей»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он решил тогда за всех: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мы теперь лишь пробуем,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Лаская взглядом барельеф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его чеканным профилем.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нему святой исполнить долг,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работы ли, гуляя ли,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Спешит народ со всех дорог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площадь Николаева.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</a:rPr>
              <a:t>Олег Романов	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6357958"/>
            <a:ext cx="432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Мы идем к первой мемориальной доске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145" grpId="0"/>
      <p:bldP spid="6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14810" cy="292893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Georgia" pitchFamily="18" charset="0"/>
              </a:rPr>
              <a:t>Том Петрович Николаев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проживал в доме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№5</a:t>
            </a:r>
            <a:r>
              <a:rPr lang="ru-RU" sz="3200" dirty="0" smtClean="0">
                <a:latin typeface="Georgia" pitchFamily="18" charset="0"/>
              </a:rPr>
              <a:t> по проспекту Коммунистический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57958"/>
            <a:ext cx="2133600" cy="365125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5" descr="DSCF655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90998" y="0"/>
            <a:ext cx="495300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3071810"/>
            <a:ext cx="87154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тарейший работник Курской Атомной Электростанции,</a:t>
            </a: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Заслуженный энергетик Российской Федерации ,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Почётный гражданин города Курчатова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ru-RU" sz="2800" b="1" dirty="0" smtClean="0">
                <a:solidFill>
                  <a:srgbClr val="FF3131"/>
                </a:solidFill>
              </a:rPr>
              <a:t>Присуждены: </a:t>
            </a:r>
            <a:r>
              <a:rPr lang="ru-RU" sz="2800" dirty="0" smtClean="0">
                <a:solidFill>
                  <a:srgbClr val="FF3131"/>
                </a:solidFill>
              </a:rPr>
              <a:t>Государственная премия СССР III степени, </a:t>
            </a:r>
          </a:p>
          <a:p>
            <a:pPr>
              <a:buFontTx/>
              <a:buChar char="•"/>
            </a:pPr>
            <a:r>
              <a:rPr lang="ru-RU" sz="2800" dirty="0" smtClean="0">
                <a:solidFill>
                  <a:srgbClr val="FF3131"/>
                </a:solidFill>
              </a:rPr>
              <a:t>Ленинская премия, </a:t>
            </a:r>
          </a:p>
          <a:p>
            <a:r>
              <a:rPr lang="ru-RU" sz="2800" b="1" dirty="0" smtClean="0">
                <a:solidFill>
                  <a:srgbClr val="FF3131"/>
                </a:solidFill>
              </a:rPr>
              <a:t>Награжден:</a:t>
            </a:r>
            <a:r>
              <a:rPr lang="en-US" sz="2800" b="1" dirty="0" smtClean="0">
                <a:solidFill>
                  <a:srgbClr val="FF3131"/>
                </a:solidFill>
              </a:rPr>
              <a:t> </a:t>
            </a:r>
            <a:r>
              <a:rPr lang="ru-RU" sz="2800" dirty="0" smtClean="0">
                <a:solidFill>
                  <a:srgbClr val="FF3131"/>
                </a:solidFill>
              </a:rPr>
              <a:t>орденом Ленина, орденом Трудового  Красного </a:t>
            </a:r>
            <a:r>
              <a:rPr lang="ru-RU" sz="2800" dirty="0" err="1" smtClean="0">
                <a:solidFill>
                  <a:srgbClr val="FF3131"/>
                </a:solidFill>
              </a:rPr>
              <a:t>Знамени,тремя</a:t>
            </a:r>
            <a:r>
              <a:rPr lang="ru-RU" sz="2800" dirty="0" smtClean="0">
                <a:solidFill>
                  <a:srgbClr val="FF3131"/>
                </a:solidFill>
              </a:rPr>
              <a:t> орденами «Знак Почета»</a:t>
            </a:r>
          </a:p>
          <a:p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4391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2006 год в Курчатове стал годом Тома Петровича Николаева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86776" y="6357958"/>
            <a:ext cx="857224" cy="365125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13" descr="http://kurchatov.info/images/stories/p_gr/nikola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343643"/>
            <a:ext cx="4516439" cy="428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214422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Безопасностью нашей станции мы обязаны именно Николаеву, который с 1973 года занимался доработкой реактора РБМК. 1986 году он отказался проводить на станции эксперимент, в безопасном окончании которого не был уверен. Этот эксперимент был проведен на Чернобыльской станции</a:t>
            </a:r>
            <a:endParaRPr lang="ru-RU" sz="2800" dirty="0" smtClean="0">
              <a:solidFill>
                <a:srgbClr val="FF313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</TotalTime>
  <Words>592</Words>
  <Application>Microsoft Office PowerPoint</Application>
  <PresentationFormat>Экран (4:3)</PresentationFormat>
  <Paragraphs>113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. Тема: Экскурсия к 45-летию города Курчатова  Мемориальные доски – память о знаменитых людях Учитель истории  Грибова Наталья Вячеславовна Ученица 9-а класса  Савина Анастасия Сергеевна  Муниципальное бюджетное образовательное учреждение «Гимназия № 1»  города Курчатова Курской области</vt:lpstr>
      <vt:lpstr>  . Тема: Экскурсия к 45-летию города Курчатова  Мемориальные доски – память о знаменитых людях </vt:lpstr>
      <vt:lpstr>1968 Курчатов 2013</vt:lpstr>
      <vt:lpstr>Слайд 4</vt:lpstr>
      <vt:lpstr>Почетный гражданин  города Курчатова</vt:lpstr>
      <vt:lpstr>Начать экскурсию лучше всего с первой площади города, которая раньше называлась Комсомольской, в честь первых строителей-комсомольцев.   Такой она была, когда всё только начиналось. </vt:lpstr>
      <vt:lpstr>Комсомольская площадь –  площадь Николаева</vt:lpstr>
      <vt:lpstr>Том Петрович Николаев проживал в доме №5 по проспекту Коммунистический </vt:lpstr>
      <vt:lpstr>2006 год в Курчатове стал годом Тома Петровича Николаева</vt:lpstr>
      <vt:lpstr>В информационно-аналитическом центре открыт музей Тому Петровичу Николаеву, человеку  который прошел путь от простого инженера в 1948 г. до заместителя директора Курской Атомной электростанции по науке в 1989 г.</vt:lpstr>
      <vt:lpstr>  От этого памятника мы пройдем по главному и красивому проспекту  Коммунистическому. Он соединяет две площади  им. Николаева и площадь Свободы - архитектурного центра города</vt:lpstr>
      <vt:lpstr>Проспект Коммунистический в первые годы строительства</vt:lpstr>
      <vt:lpstr>Недавно проспект приобрел современный вид, была проведена реконструкция: уложена тротуарная плитка, поставлены замечательные фонари с красноватым светом в вечернее время. Горожане любят гулять здесь. В жару можно отдохнуть на скамейках в тени замечательных лип, которые посадили еще первые строители</vt:lpstr>
      <vt:lpstr> Мы идем по старому городу Обратите внимание на скульптуру «Прометея» - символ нашего города. Он всегда вызывает улыбку, но представить город без него уже невозможно. </vt:lpstr>
      <vt:lpstr>Город изначально рос как город молодых. Не хватало культурных учреждений. Единственный клуб «Комсомолец» стал тесноват. Городу был нужен кинотеатр.</vt:lpstr>
      <vt:lpstr> Коммунистический проспект, 16  Лев Анушаванович  Тер-Гевондян  Почетный гражданин города  с 2006 г.  </vt:lpstr>
      <vt:lpstr>Лев Анушаванович Тер-Гевондян</vt:lpstr>
      <vt:lpstr>Первая школа – Гимназия № 1</vt:lpstr>
      <vt:lpstr>Коммунистический 25,  Горелихин Владимир Кузьмич</vt:lpstr>
      <vt:lpstr>Слайд 20</vt:lpstr>
      <vt:lpstr>Буквально все, что сейчас есть в городе, было построено так, как планировал Владимир Кузьмич Горелихин.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85</cp:revision>
  <dcterms:created xsi:type="dcterms:W3CDTF">2013-03-24T08:29:04Z</dcterms:created>
  <dcterms:modified xsi:type="dcterms:W3CDTF">2013-09-12T18:19:20Z</dcterms:modified>
</cp:coreProperties>
</file>