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6" r:id="rId7"/>
    <p:sldId id="267" r:id="rId8"/>
    <p:sldId id="260" r:id="rId9"/>
    <p:sldId id="261" r:id="rId10"/>
    <p:sldId id="262" r:id="rId11"/>
    <p:sldId id="264" r:id="rId12"/>
    <p:sldId id="265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300BD-146A-48D4-9A17-F32183F9CD7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93BE5C6-FC9F-4108-A151-20BC51690B9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Гуманистический деятельный подход </a:t>
          </a:r>
          <a:endParaRPr lang="ru-RU" b="1" dirty="0"/>
        </a:p>
      </dgm:t>
    </dgm:pt>
    <dgm:pt modelId="{2F2BF996-C2A9-47B7-B204-F76DED094638}" type="parTrans" cxnId="{6ECF7071-FB78-4133-B1E3-A401892551AE}">
      <dgm:prSet/>
      <dgm:spPr/>
      <dgm:t>
        <a:bodyPr/>
        <a:lstStyle/>
        <a:p>
          <a:endParaRPr lang="ru-RU"/>
        </a:p>
      </dgm:t>
    </dgm:pt>
    <dgm:pt modelId="{2D9640FC-A934-47B1-BB80-A5A8E2F86B89}" type="sibTrans" cxnId="{6ECF7071-FB78-4133-B1E3-A401892551AE}">
      <dgm:prSet/>
      <dgm:spPr/>
      <dgm:t>
        <a:bodyPr/>
        <a:lstStyle/>
        <a:p>
          <a:endParaRPr lang="ru-RU"/>
        </a:p>
      </dgm:t>
    </dgm:pt>
    <dgm:pt modelId="{B8ADC31D-CF75-46A0-A168-85DC79377476}">
      <dgm:prSet/>
      <dgm:spPr/>
      <dgm:t>
        <a:bodyPr/>
        <a:lstStyle/>
        <a:p>
          <a:r>
            <a:rPr lang="ru-RU" dirty="0" smtClean="0"/>
            <a:t>особое внимание к индивидуальности человека, его личности, четкая ориентация на сознательное развитие самостоятельного критического мышления. </a:t>
          </a:r>
          <a:endParaRPr lang="ru-RU" dirty="0"/>
        </a:p>
      </dgm:t>
    </dgm:pt>
    <dgm:pt modelId="{A5E05A17-09AF-4F33-9594-33061E8AF6BA}" type="parTrans" cxnId="{3970F7E9-96A4-4F62-9303-5874549251FF}">
      <dgm:prSet/>
      <dgm:spPr/>
      <dgm:t>
        <a:bodyPr/>
        <a:lstStyle/>
        <a:p>
          <a:endParaRPr lang="ru-RU"/>
        </a:p>
      </dgm:t>
    </dgm:pt>
    <dgm:pt modelId="{A5A7792A-D822-4393-B2B4-38F7997B2167}" type="sibTrans" cxnId="{3970F7E9-96A4-4F62-9303-5874549251FF}">
      <dgm:prSet/>
      <dgm:spPr/>
      <dgm:t>
        <a:bodyPr/>
        <a:lstStyle/>
        <a:p>
          <a:endParaRPr lang="ru-RU"/>
        </a:p>
      </dgm:t>
    </dgm:pt>
    <dgm:pt modelId="{9CF80CE7-7B43-431F-890F-711371BB24A6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традиционный подход</a:t>
          </a:r>
          <a:endParaRPr lang="ru-RU" b="1" dirty="0">
            <a:solidFill>
              <a:srgbClr val="FF0000"/>
            </a:solidFill>
          </a:endParaRPr>
        </a:p>
      </dgm:t>
    </dgm:pt>
    <dgm:pt modelId="{D7930A04-6E68-4535-85F0-1C531467F14F}" type="parTrans" cxnId="{56AE0581-3E86-4739-8622-96DF5A777A5A}">
      <dgm:prSet/>
      <dgm:spPr/>
      <dgm:t>
        <a:bodyPr/>
        <a:lstStyle/>
        <a:p>
          <a:endParaRPr lang="ru-RU"/>
        </a:p>
      </dgm:t>
    </dgm:pt>
    <dgm:pt modelId="{DF5C6076-6601-4CB3-935F-E6612876B134}" type="sibTrans" cxnId="{56AE0581-3E86-4739-8622-96DF5A777A5A}">
      <dgm:prSet/>
      <dgm:spPr/>
      <dgm:t>
        <a:bodyPr/>
        <a:lstStyle/>
        <a:p>
          <a:endParaRPr lang="ru-RU"/>
        </a:p>
      </dgm:t>
    </dgm:pt>
    <dgm:pt modelId="{7A328D1D-6148-4B4D-9025-5873B6C939F8}">
      <dgm:prSet custT="1"/>
      <dgm:spPr/>
      <dgm:t>
        <a:bodyPr/>
        <a:lstStyle/>
        <a:p>
          <a:r>
            <a:rPr lang="ru-RU" sz="2800" dirty="0" smtClean="0"/>
            <a:t>усвоении готовых знаний и их воспроизведение</a:t>
          </a:r>
          <a:endParaRPr lang="ru-RU" sz="2800" dirty="0"/>
        </a:p>
      </dgm:t>
    </dgm:pt>
    <dgm:pt modelId="{D91E885A-9E15-44B0-B462-0310C1A247EA}" type="parTrans" cxnId="{9ACAE2FD-8A76-4DA9-A5EE-70D1959AE103}">
      <dgm:prSet/>
      <dgm:spPr/>
      <dgm:t>
        <a:bodyPr/>
        <a:lstStyle/>
        <a:p>
          <a:endParaRPr lang="ru-RU"/>
        </a:p>
      </dgm:t>
    </dgm:pt>
    <dgm:pt modelId="{F2E55229-FA1E-4E9B-AB67-DFEF79CC7D5C}" type="sibTrans" cxnId="{9ACAE2FD-8A76-4DA9-A5EE-70D1959AE103}">
      <dgm:prSet/>
      <dgm:spPr/>
      <dgm:t>
        <a:bodyPr/>
        <a:lstStyle/>
        <a:p>
          <a:endParaRPr lang="ru-RU"/>
        </a:p>
      </dgm:t>
    </dgm:pt>
    <dgm:pt modelId="{E442832A-BB48-4A1E-8E0E-C3C1AC87ED4A}" type="pres">
      <dgm:prSet presAssocID="{96E300BD-146A-48D4-9A17-F32183F9CD7C}" presName="diagram" presStyleCnt="0">
        <dgm:presLayoutVars>
          <dgm:dir/>
          <dgm:animLvl val="lvl"/>
          <dgm:resizeHandles val="exact"/>
        </dgm:presLayoutVars>
      </dgm:prSet>
      <dgm:spPr/>
    </dgm:pt>
    <dgm:pt modelId="{291FDB47-D423-4C91-AF4A-EB7996BA7519}" type="pres">
      <dgm:prSet presAssocID="{9CF80CE7-7B43-431F-890F-711371BB24A6}" presName="compNode" presStyleCnt="0"/>
      <dgm:spPr/>
    </dgm:pt>
    <dgm:pt modelId="{EC0D5F5B-EA0E-417B-8F80-BDE2097B40A4}" type="pres">
      <dgm:prSet presAssocID="{9CF80CE7-7B43-431F-890F-711371BB24A6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C202B-682B-4E8D-8738-E3EAD2904E5E}" type="pres">
      <dgm:prSet presAssocID="{9CF80CE7-7B43-431F-890F-711371BB24A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826A4-89EF-47A6-923B-F8D9083EA0A5}" type="pres">
      <dgm:prSet presAssocID="{9CF80CE7-7B43-431F-890F-711371BB24A6}" presName="parentRect" presStyleLbl="alignNode1" presStyleIdx="0" presStyleCnt="2" custScaleY="195418"/>
      <dgm:spPr/>
      <dgm:t>
        <a:bodyPr/>
        <a:lstStyle/>
        <a:p>
          <a:endParaRPr lang="ru-RU"/>
        </a:p>
      </dgm:t>
    </dgm:pt>
    <dgm:pt modelId="{F7190E41-DCD1-40B2-B563-BA254EA73269}" type="pres">
      <dgm:prSet presAssocID="{9CF80CE7-7B43-431F-890F-711371BB24A6}" presName="adorn" presStyleLbl="fgAccFollowNode1" presStyleIdx="0" presStyleCnt="2" custScaleX="125811" custScaleY="122408" custLinFactNeighborX="4940" custLinFactNeighborY="25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3716FD9-1152-41D5-9FF7-76A3E584F734}" type="pres">
      <dgm:prSet presAssocID="{DF5C6076-6601-4CB3-935F-E6612876B13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7E1D92-CB85-4388-BA69-A55632D77943}" type="pres">
      <dgm:prSet presAssocID="{293BE5C6-FC9F-4108-A151-20BC51690B9F}" presName="compNode" presStyleCnt="0"/>
      <dgm:spPr/>
    </dgm:pt>
    <dgm:pt modelId="{894787E8-F2CA-4A00-BD0A-B9F99034B23F}" type="pres">
      <dgm:prSet presAssocID="{293BE5C6-FC9F-4108-A151-20BC51690B9F}" presName="childRect" presStyleLbl="bgAcc1" presStyleIdx="1" presStyleCnt="2" custScaleX="116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AA660-E83C-46D5-9F47-51F475B8AF9E}" type="pres">
      <dgm:prSet presAssocID="{293BE5C6-FC9F-4108-A151-20BC51690B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8C1FD-111A-4815-8939-B149008D2110}" type="pres">
      <dgm:prSet presAssocID="{293BE5C6-FC9F-4108-A151-20BC51690B9F}" presName="parentRect" presStyleLbl="alignNode1" presStyleIdx="1" presStyleCnt="2" custScaleX="117391"/>
      <dgm:spPr/>
      <dgm:t>
        <a:bodyPr/>
        <a:lstStyle/>
        <a:p>
          <a:endParaRPr lang="ru-RU"/>
        </a:p>
      </dgm:t>
    </dgm:pt>
    <dgm:pt modelId="{C5AD258F-DE41-4E87-942F-33152E66C234}" type="pres">
      <dgm:prSet presAssocID="{293BE5C6-FC9F-4108-A151-20BC51690B9F}" presName="adorn" presStyleLbl="fgAccFollowNode1" presStyleIdx="1" presStyleCnt="2" custScaleX="125708" custScaleY="11818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3970F7E9-96A4-4F62-9303-5874549251FF}" srcId="{293BE5C6-FC9F-4108-A151-20BC51690B9F}" destId="{B8ADC31D-CF75-46A0-A168-85DC79377476}" srcOrd="0" destOrd="0" parTransId="{A5E05A17-09AF-4F33-9594-33061E8AF6BA}" sibTransId="{A5A7792A-D822-4393-B2B4-38F7997B2167}"/>
    <dgm:cxn modelId="{3AE8D92C-3C04-40BD-9A91-F6F0EEF6E0E7}" type="presOf" srcId="{9CF80CE7-7B43-431F-890F-711371BB24A6}" destId="{19AC202B-682B-4E8D-8738-E3EAD2904E5E}" srcOrd="0" destOrd="0" presId="urn:microsoft.com/office/officeart/2005/8/layout/bList2"/>
    <dgm:cxn modelId="{81543A4B-F457-434A-A635-E2FB7908FFFF}" type="presOf" srcId="{DF5C6076-6601-4CB3-935F-E6612876B134}" destId="{73716FD9-1152-41D5-9FF7-76A3E584F734}" srcOrd="0" destOrd="0" presId="urn:microsoft.com/office/officeart/2005/8/layout/bList2"/>
    <dgm:cxn modelId="{124E5100-52DF-45AD-A1F9-9E421ACD844F}" type="presOf" srcId="{96E300BD-146A-48D4-9A17-F32183F9CD7C}" destId="{E442832A-BB48-4A1E-8E0E-C3C1AC87ED4A}" srcOrd="0" destOrd="0" presId="urn:microsoft.com/office/officeart/2005/8/layout/bList2"/>
    <dgm:cxn modelId="{9ACAE2FD-8A76-4DA9-A5EE-70D1959AE103}" srcId="{9CF80CE7-7B43-431F-890F-711371BB24A6}" destId="{7A328D1D-6148-4B4D-9025-5873B6C939F8}" srcOrd="0" destOrd="0" parTransId="{D91E885A-9E15-44B0-B462-0310C1A247EA}" sibTransId="{F2E55229-FA1E-4E9B-AB67-DFEF79CC7D5C}"/>
    <dgm:cxn modelId="{56AE0581-3E86-4739-8622-96DF5A777A5A}" srcId="{96E300BD-146A-48D4-9A17-F32183F9CD7C}" destId="{9CF80CE7-7B43-431F-890F-711371BB24A6}" srcOrd="0" destOrd="0" parTransId="{D7930A04-6E68-4535-85F0-1C531467F14F}" sibTransId="{DF5C6076-6601-4CB3-935F-E6612876B134}"/>
    <dgm:cxn modelId="{F9742D6D-C77F-42E6-9A32-03E4694C9762}" type="presOf" srcId="{293BE5C6-FC9F-4108-A151-20BC51690B9F}" destId="{6E7AA660-E83C-46D5-9F47-51F475B8AF9E}" srcOrd="0" destOrd="0" presId="urn:microsoft.com/office/officeart/2005/8/layout/bList2"/>
    <dgm:cxn modelId="{077A0C6F-2D93-4B7F-9951-A743463E44E7}" type="presOf" srcId="{9CF80CE7-7B43-431F-890F-711371BB24A6}" destId="{63F826A4-89EF-47A6-923B-F8D9083EA0A5}" srcOrd="1" destOrd="0" presId="urn:microsoft.com/office/officeart/2005/8/layout/bList2"/>
    <dgm:cxn modelId="{28601A3D-109E-4E47-AAEB-97704D464D2E}" type="presOf" srcId="{B8ADC31D-CF75-46A0-A168-85DC79377476}" destId="{894787E8-F2CA-4A00-BD0A-B9F99034B23F}" srcOrd="0" destOrd="0" presId="urn:microsoft.com/office/officeart/2005/8/layout/bList2"/>
    <dgm:cxn modelId="{6ECF7071-FB78-4133-B1E3-A401892551AE}" srcId="{96E300BD-146A-48D4-9A17-F32183F9CD7C}" destId="{293BE5C6-FC9F-4108-A151-20BC51690B9F}" srcOrd="1" destOrd="0" parTransId="{2F2BF996-C2A9-47B7-B204-F76DED094638}" sibTransId="{2D9640FC-A934-47B1-BB80-A5A8E2F86B89}"/>
    <dgm:cxn modelId="{F671A8B6-8783-40FB-AE39-17EDE186328E}" type="presOf" srcId="{293BE5C6-FC9F-4108-A151-20BC51690B9F}" destId="{9DE8C1FD-111A-4815-8939-B149008D2110}" srcOrd="1" destOrd="0" presId="urn:microsoft.com/office/officeart/2005/8/layout/bList2"/>
    <dgm:cxn modelId="{A93B45D7-F3F2-4340-AEE2-A0B33CD9DB2B}" type="presOf" srcId="{7A328D1D-6148-4B4D-9025-5873B6C939F8}" destId="{EC0D5F5B-EA0E-417B-8F80-BDE2097B40A4}" srcOrd="0" destOrd="0" presId="urn:microsoft.com/office/officeart/2005/8/layout/bList2"/>
    <dgm:cxn modelId="{B12D7886-0645-48FB-8D0F-C0D909355D2C}" type="presParOf" srcId="{E442832A-BB48-4A1E-8E0E-C3C1AC87ED4A}" destId="{291FDB47-D423-4C91-AF4A-EB7996BA7519}" srcOrd="0" destOrd="0" presId="urn:microsoft.com/office/officeart/2005/8/layout/bList2"/>
    <dgm:cxn modelId="{55C71071-8891-49F6-A5F7-61F1317F47B4}" type="presParOf" srcId="{291FDB47-D423-4C91-AF4A-EB7996BA7519}" destId="{EC0D5F5B-EA0E-417B-8F80-BDE2097B40A4}" srcOrd="0" destOrd="0" presId="urn:microsoft.com/office/officeart/2005/8/layout/bList2"/>
    <dgm:cxn modelId="{C0AD7B16-4696-434C-84E5-A89E1F7FEC31}" type="presParOf" srcId="{291FDB47-D423-4C91-AF4A-EB7996BA7519}" destId="{19AC202B-682B-4E8D-8738-E3EAD2904E5E}" srcOrd="1" destOrd="0" presId="urn:microsoft.com/office/officeart/2005/8/layout/bList2"/>
    <dgm:cxn modelId="{FCB01C36-C938-41CD-B0FF-46A22A1BFC6A}" type="presParOf" srcId="{291FDB47-D423-4C91-AF4A-EB7996BA7519}" destId="{63F826A4-89EF-47A6-923B-F8D9083EA0A5}" srcOrd="2" destOrd="0" presId="urn:microsoft.com/office/officeart/2005/8/layout/bList2"/>
    <dgm:cxn modelId="{F250AA1B-6A5A-423A-8F68-01BFBFFEDF46}" type="presParOf" srcId="{291FDB47-D423-4C91-AF4A-EB7996BA7519}" destId="{F7190E41-DCD1-40B2-B563-BA254EA73269}" srcOrd="3" destOrd="0" presId="urn:microsoft.com/office/officeart/2005/8/layout/bList2"/>
    <dgm:cxn modelId="{BA958FBA-935A-418F-9CFF-7CD234C17D8E}" type="presParOf" srcId="{E442832A-BB48-4A1E-8E0E-C3C1AC87ED4A}" destId="{73716FD9-1152-41D5-9FF7-76A3E584F734}" srcOrd="1" destOrd="0" presId="urn:microsoft.com/office/officeart/2005/8/layout/bList2"/>
    <dgm:cxn modelId="{508E16A1-EDB6-4AA4-AB3F-2A46DBAC7FEA}" type="presParOf" srcId="{E442832A-BB48-4A1E-8E0E-C3C1AC87ED4A}" destId="{847E1D92-CB85-4388-BA69-A55632D77943}" srcOrd="2" destOrd="0" presId="urn:microsoft.com/office/officeart/2005/8/layout/bList2"/>
    <dgm:cxn modelId="{4377A7FD-C8F1-4B77-8AA6-7B5E42F693EB}" type="presParOf" srcId="{847E1D92-CB85-4388-BA69-A55632D77943}" destId="{894787E8-F2CA-4A00-BD0A-B9F99034B23F}" srcOrd="0" destOrd="0" presId="urn:microsoft.com/office/officeart/2005/8/layout/bList2"/>
    <dgm:cxn modelId="{996C8ED9-8C07-4D1D-B4E1-5EA45EFAD382}" type="presParOf" srcId="{847E1D92-CB85-4388-BA69-A55632D77943}" destId="{6E7AA660-E83C-46D5-9F47-51F475B8AF9E}" srcOrd="1" destOrd="0" presId="urn:microsoft.com/office/officeart/2005/8/layout/bList2"/>
    <dgm:cxn modelId="{92721707-D12B-422D-8F4E-E5D0CEA0838D}" type="presParOf" srcId="{847E1D92-CB85-4388-BA69-A55632D77943}" destId="{9DE8C1FD-111A-4815-8939-B149008D2110}" srcOrd="2" destOrd="0" presId="urn:microsoft.com/office/officeart/2005/8/layout/bList2"/>
    <dgm:cxn modelId="{2A7FB0DB-55C1-48D5-9528-3CB6245BD99B}" type="presParOf" srcId="{847E1D92-CB85-4388-BA69-A55632D77943}" destId="{C5AD258F-DE41-4E87-942F-33152E66C234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9A468-86A5-4073-981E-2F7F553DCD0A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23F79-9DF6-41E9-9461-30D80B8DF86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smtClean="0"/>
            <a:t>предметно-информационная среда</a:t>
          </a:r>
          <a:endParaRPr lang="ru-RU" sz="2400" b="1" dirty="0"/>
        </a:p>
      </dgm:t>
    </dgm:pt>
    <dgm:pt modelId="{B2B3A530-02B0-40D7-A22F-B166676C8787}" type="parTrans" cxnId="{CFD03EBA-E02B-49EF-A656-96EF7453ADE2}">
      <dgm:prSet/>
      <dgm:spPr/>
      <dgm:t>
        <a:bodyPr/>
        <a:lstStyle/>
        <a:p>
          <a:endParaRPr lang="ru-RU"/>
        </a:p>
      </dgm:t>
    </dgm:pt>
    <dgm:pt modelId="{B60A305B-8068-41A6-BE4C-A2C0A004B482}" type="sibTrans" cxnId="{CFD03EBA-E02B-49EF-A656-96EF7453ADE2}">
      <dgm:prSet/>
      <dgm:spPr/>
      <dgm:t>
        <a:bodyPr/>
        <a:lstStyle/>
        <a:p>
          <a:endParaRPr lang="ru-RU" dirty="0"/>
        </a:p>
      </dgm:t>
    </dgm:pt>
    <dgm:pt modelId="{03242F0F-46D9-4CBC-B644-3209F391A486}">
      <dgm:prSet custT="1"/>
      <dgm:spPr>
        <a:solidFill>
          <a:srgbClr val="FFC000"/>
        </a:solidFill>
      </dgm:spPr>
      <dgm:t>
        <a:bodyPr/>
        <a:lstStyle/>
        <a:p>
          <a:r>
            <a:rPr lang="ru-RU" sz="4000" b="1" dirty="0" smtClean="0"/>
            <a:t>ученик</a:t>
          </a:r>
          <a:endParaRPr lang="ru-RU" sz="4000" b="1" dirty="0"/>
        </a:p>
      </dgm:t>
    </dgm:pt>
    <dgm:pt modelId="{EB93FE2F-E1C3-4328-89DB-1FF2698FEBAF}" type="parTrans" cxnId="{EFD18E82-ADF8-42FC-8908-993441A415B6}">
      <dgm:prSet/>
      <dgm:spPr/>
      <dgm:t>
        <a:bodyPr/>
        <a:lstStyle/>
        <a:p>
          <a:endParaRPr lang="ru-RU"/>
        </a:p>
      </dgm:t>
    </dgm:pt>
    <dgm:pt modelId="{8BF4E839-AF36-46D8-AFB5-3763E6A061E8}" type="sibTrans" cxnId="{EFD18E82-ADF8-42FC-8908-993441A415B6}">
      <dgm:prSet/>
      <dgm:spPr/>
      <dgm:t>
        <a:bodyPr/>
        <a:lstStyle/>
        <a:p>
          <a:endParaRPr lang="ru-RU" dirty="0"/>
        </a:p>
      </dgm:t>
    </dgm:pt>
    <dgm:pt modelId="{8DA23A73-8258-4915-BBB7-4140F604DAB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/>
            <a:t>учитель</a:t>
          </a:r>
          <a:endParaRPr lang="ru-RU" sz="4000" b="1" dirty="0"/>
        </a:p>
      </dgm:t>
    </dgm:pt>
    <dgm:pt modelId="{EF61356E-C8D5-49D7-BF50-D0EF4B35A534}" type="parTrans" cxnId="{E2B35310-392B-47C3-8664-6DB1058C9452}">
      <dgm:prSet/>
      <dgm:spPr/>
      <dgm:t>
        <a:bodyPr/>
        <a:lstStyle/>
        <a:p>
          <a:endParaRPr lang="ru-RU"/>
        </a:p>
      </dgm:t>
    </dgm:pt>
    <dgm:pt modelId="{241074F5-B1EC-49DE-9B71-C5BEF7D26056}" type="sibTrans" cxnId="{E2B35310-392B-47C3-8664-6DB1058C9452}">
      <dgm:prSet/>
      <dgm:spPr/>
      <dgm:t>
        <a:bodyPr/>
        <a:lstStyle/>
        <a:p>
          <a:endParaRPr lang="ru-RU" dirty="0"/>
        </a:p>
      </dgm:t>
    </dgm:pt>
    <dgm:pt modelId="{FE956FD8-3069-44D7-8AC1-40D295448558}" type="pres">
      <dgm:prSet presAssocID="{56A9A468-86A5-4073-981E-2F7F553DCD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275A55-CCAF-4F8C-BB36-01E4AC8FDC20}" type="pres">
      <dgm:prSet presAssocID="{03242F0F-46D9-4CBC-B644-3209F391A486}" presName="node" presStyleLbl="node1" presStyleIdx="0" presStyleCnt="3" custScaleX="132007" custScaleY="60010" custRadScaleRad="114020" custRadScaleInc="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8F447-8FD4-4A85-A4B4-B0260C9F9DEF}" type="pres">
      <dgm:prSet presAssocID="{8BF4E839-AF36-46D8-AFB5-3763E6A061E8}" presName="sibTrans" presStyleLbl="sibTrans2D1" presStyleIdx="0" presStyleCnt="3" custScaleX="136102" custScaleY="75317" custLinFactNeighborX="325" custLinFactNeighborY="9833"/>
      <dgm:spPr/>
      <dgm:t>
        <a:bodyPr/>
        <a:lstStyle/>
        <a:p>
          <a:endParaRPr lang="ru-RU"/>
        </a:p>
      </dgm:t>
    </dgm:pt>
    <dgm:pt modelId="{9300FD45-973C-4673-9C75-5897C41BDB91}" type="pres">
      <dgm:prSet presAssocID="{8BF4E839-AF36-46D8-AFB5-3763E6A061E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26503D5-D6FA-4BCC-AD0C-77097AB913C2}" type="pres">
      <dgm:prSet presAssocID="{DEA23F79-9DF6-41E9-9461-30D80B8DF86F}" presName="node" presStyleLbl="node1" presStyleIdx="1" presStyleCnt="3" custScaleX="133246" custScaleY="73992" custRadScaleRad="157847" custRadScaleInc="-20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0CA79-A90D-4EC5-9B70-D6D619E14B21}" type="pres">
      <dgm:prSet presAssocID="{B60A305B-8068-41A6-BE4C-A2C0A004B482}" presName="sibTrans" presStyleLbl="sibTrans2D1" presStyleIdx="1" presStyleCnt="3" custScaleX="171851"/>
      <dgm:spPr/>
      <dgm:t>
        <a:bodyPr/>
        <a:lstStyle/>
        <a:p>
          <a:endParaRPr lang="ru-RU"/>
        </a:p>
      </dgm:t>
    </dgm:pt>
    <dgm:pt modelId="{2D76CE62-1581-4A30-BE44-DDA781B30AFB}" type="pres">
      <dgm:prSet presAssocID="{B60A305B-8068-41A6-BE4C-A2C0A004B48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84AE594-A2EE-4CEC-83B1-3897CBDECBE0}" type="pres">
      <dgm:prSet presAssocID="{8DA23A73-8258-4915-BBB7-4140F604DAB6}" presName="node" presStyleLbl="node1" presStyleIdx="2" presStyleCnt="3" custScaleX="109038" custScaleY="67259" custRadScaleRad="161589" custRadScaleInc="21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E0E96-F456-4177-A8E6-8C3301F75244}" type="pres">
      <dgm:prSet presAssocID="{241074F5-B1EC-49DE-9B71-C5BEF7D26056}" presName="sibTrans" presStyleLbl="sibTrans2D1" presStyleIdx="2" presStyleCnt="3" custScaleX="133222"/>
      <dgm:spPr/>
      <dgm:t>
        <a:bodyPr/>
        <a:lstStyle/>
        <a:p>
          <a:endParaRPr lang="ru-RU"/>
        </a:p>
      </dgm:t>
    </dgm:pt>
    <dgm:pt modelId="{FE2D6213-B542-444E-A16E-7C066EC9D5E2}" type="pres">
      <dgm:prSet presAssocID="{241074F5-B1EC-49DE-9B71-C5BEF7D2605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003C64F-AA40-4EAE-A1C9-CCBA3C1C8BD6}" type="presOf" srcId="{56A9A468-86A5-4073-981E-2F7F553DCD0A}" destId="{FE956FD8-3069-44D7-8AC1-40D295448558}" srcOrd="0" destOrd="0" presId="urn:microsoft.com/office/officeart/2005/8/layout/cycle2"/>
    <dgm:cxn modelId="{B03A003F-99BD-43DE-BBCF-C2945B5C4EF5}" type="presOf" srcId="{B60A305B-8068-41A6-BE4C-A2C0A004B482}" destId="{2D76CE62-1581-4A30-BE44-DDA781B30AFB}" srcOrd="1" destOrd="0" presId="urn:microsoft.com/office/officeart/2005/8/layout/cycle2"/>
    <dgm:cxn modelId="{63B46CC0-5A47-4CD1-90EF-AB61E53D8C4F}" type="presOf" srcId="{8DA23A73-8258-4915-BBB7-4140F604DAB6}" destId="{884AE594-A2EE-4CEC-83B1-3897CBDECBE0}" srcOrd="0" destOrd="0" presId="urn:microsoft.com/office/officeart/2005/8/layout/cycle2"/>
    <dgm:cxn modelId="{982A04C9-C670-45D0-BB6B-AA03AB24E4C3}" type="presOf" srcId="{241074F5-B1EC-49DE-9B71-C5BEF7D26056}" destId="{998E0E96-F456-4177-A8E6-8C3301F75244}" srcOrd="0" destOrd="0" presId="urn:microsoft.com/office/officeart/2005/8/layout/cycle2"/>
    <dgm:cxn modelId="{6DB66F23-4216-4C18-90E1-E0339EA76574}" type="presOf" srcId="{8BF4E839-AF36-46D8-AFB5-3763E6A061E8}" destId="{3038F447-8FD4-4A85-A4B4-B0260C9F9DEF}" srcOrd="0" destOrd="0" presId="urn:microsoft.com/office/officeart/2005/8/layout/cycle2"/>
    <dgm:cxn modelId="{9DF408C6-92CB-479A-9995-EBDD33FAE81D}" type="presOf" srcId="{B60A305B-8068-41A6-BE4C-A2C0A004B482}" destId="{C2A0CA79-A90D-4EC5-9B70-D6D619E14B21}" srcOrd="0" destOrd="0" presId="urn:microsoft.com/office/officeart/2005/8/layout/cycle2"/>
    <dgm:cxn modelId="{EDBAA38E-E148-472E-BF98-9A98D8A4CCFD}" type="presOf" srcId="{241074F5-B1EC-49DE-9B71-C5BEF7D26056}" destId="{FE2D6213-B542-444E-A16E-7C066EC9D5E2}" srcOrd="1" destOrd="0" presId="urn:microsoft.com/office/officeart/2005/8/layout/cycle2"/>
    <dgm:cxn modelId="{EFD18E82-ADF8-42FC-8908-993441A415B6}" srcId="{56A9A468-86A5-4073-981E-2F7F553DCD0A}" destId="{03242F0F-46D9-4CBC-B644-3209F391A486}" srcOrd="0" destOrd="0" parTransId="{EB93FE2F-E1C3-4328-89DB-1FF2698FEBAF}" sibTransId="{8BF4E839-AF36-46D8-AFB5-3763E6A061E8}"/>
    <dgm:cxn modelId="{CFD03EBA-E02B-49EF-A656-96EF7453ADE2}" srcId="{56A9A468-86A5-4073-981E-2F7F553DCD0A}" destId="{DEA23F79-9DF6-41E9-9461-30D80B8DF86F}" srcOrd="1" destOrd="0" parTransId="{B2B3A530-02B0-40D7-A22F-B166676C8787}" sibTransId="{B60A305B-8068-41A6-BE4C-A2C0A004B482}"/>
    <dgm:cxn modelId="{C63615EF-750D-4BED-BFA2-CB3D549FAAC2}" type="presOf" srcId="{03242F0F-46D9-4CBC-B644-3209F391A486}" destId="{C4275A55-CCAF-4F8C-BB36-01E4AC8FDC20}" srcOrd="0" destOrd="0" presId="urn:microsoft.com/office/officeart/2005/8/layout/cycle2"/>
    <dgm:cxn modelId="{E9D0F994-7997-4A9B-A251-B8B5F5D68A77}" type="presOf" srcId="{8BF4E839-AF36-46D8-AFB5-3763E6A061E8}" destId="{9300FD45-973C-4673-9C75-5897C41BDB91}" srcOrd="1" destOrd="0" presId="urn:microsoft.com/office/officeart/2005/8/layout/cycle2"/>
    <dgm:cxn modelId="{E2B35310-392B-47C3-8664-6DB1058C9452}" srcId="{56A9A468-86A5-4073-981E-2F7F553DCD0A}" destId="{8DA23A73-8258-4915-BBB7-4140F604DAB6}" srcOrd="2" destOrd="0" parTransId="{EF61356E-C8D5-49D7-BF50-D0EF4B35A534}" sibTransId="{241074F5-B1EC-49DE-9B71-C5BEF7D26056}"/>
    <dgm:cxn modelId="{E090CC8B-F56E-41FE-BE05-038AEF1CD529}" type="presOf" srcId="{DEA23F79-9DF6-41E9-9461-30D80B8DF86F}" destId="{226503D5-D6FA-4BCC-AD0C-77097AB913C2}" srcOrd="0" destOrd="0" presId="urn:microsoft.com/office/officeart/2005/8/layout/cycle2"/>
    <dgm:cxn modelId="{AD27FA68-EB2F-48C4-8013-FFED3C4C882F}" type="presParOf" srcId="{FE956FD8-3069-44D7-8AC1-40D295448558}" destId="{C4275A55-CCAF-4F8C-BB36-01E4AC8FDC20}" srcOrd="0" destOrd="0" presId="urn:microsoft.com/office/officeart/2005/8/layout/cycle2"/>
    <dgm:cxn modelId="{6A47415D-A2C7-4009-AC25-6D7B572DDA94}" type="presParOf" srcId="{FE956FD8-3069-44D7-8AC1-40D295448558}" destId="{3038F447-8FD4-4A85-A4B4-B0260C9F9DEF}" srcOrd="1" destOrd="0" presId="urn:microsoft.com/office/officeart/2005/8/layout/cycle2"/>
    <dgm:cxn modelId="{F9E46128-A722-4CFB-88CC-DED503991AAC}" type="presParOf" srcId="{3038F447-8FD4-4A85-A4B4-B0260C9F9DEF}" destId="{9300FD45-973C-4673-9C75-5897C41BDB91}" srcOrd="0" destOrd="0" presId="urn:microsoft.com/office/officeart/2005/8/layout/cycle2"/>
    <dgm:cxn modelId="{97766E03-9995-4CAB-BF11-1CE844681C82}" type="presParOf" srcId="{FE956FD8-3069-44D7-8AC1-40D295448558}" destId="{226503D5-D6FA-4BCC-AD0C-77097AB913C2}" srcOrd="2" destOrd="0" presId="urn:microsoft.com/office/officeart/2005/8/layout/cycle2"/>
    <dgm:cxn modelId="{CA91FA84-96E1-4700-BB01-7D56AF2383B4}" type="presParOf" srcId="{FE956FD8-3069-44D7-8AC1-40D295448558}" destId="{C2A0CA79-A90D-4EC5-9B70-D6D619E14B21}" srcOrd="3" destOrd="0" presId="urn:microsoft.com/office/officeart/2005/8/layout/cycle2"/>
    <dgm:cxn modelId="{25741100-CE82-414A-A459-4B525C6D18F8}" type="presParOf" srcId="{C2A0CA79-A90D-4EC5-9B70-D6D619E14B21}" destId="{2D76CE62-1581-4A30-BE44-DDA781B30AFB}" srcOrd="0" destOrd="0" presId="urn:microsoft.com/office/officeart/2005/8/layout/cycle2"/>
    <dgm:cxn modelId="{2FC8228F-8A7A-441D-BF39-EB53D69DDE10}" type="presParOf" srcId="{FE956FD8-3069-44D7-8AC1-40D295448558}" destId="{884AE594-A2EE-4CEC-83B1-3897CBDECBE0}" srcOrd="4" destOrd="0" presId="urn:microsoft.com/office/officeart/2005/8/layout/cycle2"/>
    <dgm:cxn modelId="{D3F26DC5-7F2C-4A13-9FFF-F3A808942CA6}" type="presParOf" srcId="{FE956FD8-3069-44D7-8AC1-40D295448558}" destId="{998E0E96-F456-4177-A8E6-8C3301F75244}" srcOrd="5" destOrd="0" presId="urn:microsoft.com/office/officeart/2005/8/layout/cycle2"/>
    <dgm:cxn modelId="{5087EE4A-86AA-4409-8E4F-6D5F9114BE54}" type="presParOf" srcId="{998E0E96-F456-4177-A8E6-8C3301F75244}" destId="{FE2D6213-B542-444E-A16E-7C066EC9D5E2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1AAE41-4AB9-4E4B-9025-D66BA402D20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E3ED9-D0F1-4BC8-B3B4-9FCB9243B77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1.Педагогические технологии на основе личностной ориентации педагогического процесса</a:t>
          </a:r>
          <a:endParaRPr lang="ru-RU" dirty="0">
            <a:solidFill>
              <a:srgbClr val="002060"/>
            </a:solidFill>
          </a:endParaRPr>
        </a:p>
      </dgm:t>
    </dgm:pt>
    <dgm:pt modelId="{FF9E01E4-7B8D-489D-A9F0-D263DD9FD2AC}" type="parTrans" cxnId="{9FA6C461-B1C7-495F-9788-BC1C540EB052}">
      <dgm:prSet/>
      <dgm:spPr/>
      <dgm:t>
        <a:bodyPr/>
        <a:lstStyle/>
        <a:p>
          <a:endParaRPr lang="ru-RU"/>
        </a:p>
      </dgm:t>
    </dgm:pt>
    <dgm:pt modelId="{B1E2BB0B-C75B-4DC9-82C6-E77BB876DF37}" type="sibTrans" cxnId="{9FA6C461-B1C7-495F-9788-BC1C540EB052}">
      <dgm:prSet/>
      <dgm:spPr/>
      <dgm:t>
        <a:bodyPr/>
        <a:lstStyle/>
        <a:p>
          <a:endParaRPr lang="ru-RU"/>
        </a:p>
      </dgm:t>
    </dgm:pt>
    <dgm:pt modelId="{BD1541F7-52FE-4E28-868F-A19CF522839C}">
      <dgm:prSet phldrT="[Текст]" custT="1"/>
      <dgm:spPr/>
      <dgm:t>
        <a:bodyPr/>
        <a:lstStyle/>
        <a:p>
          <a:r>
            <a:rPr lang="ru-RU" sz="2800" b="0" dirty="0" smtClean="0">
              <a:solidFill>
                <a:srgbClr val="FF0000"/>
              </a:solidFill>
            </a:rPr>
            <a:t>Педагогика сотрудничества</a:t>
          </a:r>
          <a:endParaRPr lang="ru-RU" sz="2800" b="0" dirty="0">
            <a:solidFill>
              <a:srgbClr val="FF0000"/>
            </a:solidFill>
          </a:endParaRPr>
        </a:p>
      </dgm:t>
    </dgm:pt>
    <dgm:pt modelId="{5757BB13-3E1C-437F-B109-100B67F64337}" type="parTrans" cxnId="{9D2B6642-3396-401A-9147-83F09D0E43ED}">
      <dgm:prSet/>
      <dgm:spPr/>
      <dgm:t>
        <a:bodyPr/>
        <a:lstStyle/>
        <a:p>
          <a:endParaRPr lang="ru-RU"/>
        </a:p>
      </dgm:t>
    </dgm:pt>
    <dgm:pt modelId="{46900E5F-D13D-4105-B13C-C8553E6341B8}" type="sibTrans" cxnId="{9D2B6642-3396-401A-9147-83F09D0E43ED}">
      <dgm:prSet/>
      <dgm:spPr/>
      <dgm:t>
        <a:bodyPr/>
        <a:lstStyle/>
        <a:p>
          <a:endParaRPr lang="ru-RU"/>
        </a:p>
      </dgm:t>
    </dgm:pt>
    <dgm:pt modelId="{237B5562-4327-4ACA-BCEB-ABD32281B483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Гуманно-личностная технология </a:t>
          </a:r>
          <a:r>
            <a:rPr lang="ru-RU" dirty="0" err="1" smtClean="0">
              <a:solidFill>
                <a:srgbClr val="00B050"/>
              </a:solidFill>
            </a:rPr>
            <a:t>Ш.А.Амонашвили</a:t>
          </a:r>
          <a:endParaRPr lang="ru-RU" dirty="0">
            <a:solidFill>
              <a:srgbClr val="00B050"/>
            </a:solidFill>
          </a:endParaRPr>
        </a:p>
      </dgm:t>
    </dgm:pt>
    <dgm:pt modelId="{725BCAA3-C875-4868-A4EA-64B947DEB51B}" type="parTrans" cxnId="{41793D56-29AD-4615-8DDC-3D5F8E41C861}">
      <dgm:prSet/>
      <dgm:spPr/>
      <dgm:t>
        <a:bodyPr/>
        <a:lstStyle/>
        <a:p>
          <a:endParaRPr lang="ru-RU"/>
        </a:p>
      </dgm:t>
    </dgm:pt>
    <dgm:pt modelId="{F68700A7-883D-4D08-A8E0-4C6063646AFD}" type="sibTrans" cxnId="{41793D56-29AD-4615-8DDC-3D5F8E41C861}">
      <dgm:prSet/>
      <dgm:spPr/>
      <dgm:t>
        <a:bodyPr/>
        <a:lstStyle/>
        <a:p>
          <a:endParaRPr lang="ru-RU"/>
        </a:p>
      </dgm:t>
    </dgm:pt>
    <dgm:pt modelId="{AAF41FCB-157B-46D9-BC02-48C7D916BAEE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Система Е.Н.Ильина: преподавание литературы как предмета, формирующего человека</a:t>
          </a:r>
          <a:endParaRPr lang="ru-RU" dirty="0">
            <a:solidFill>
              <a:srgbClr val="0070C0"/>
            </a:solidFill>
          </a:endParaRPr>
        </a:p>
      </dgm:t>
    </dgm:pt>
    <dgm:pt modelId="{7256789B-EBC3-4E67-8834-C2C2DFCD6511}" type="parTrans" cxnId="{96B80EE0-30E9-448A-8108-72E7DEAFA5B9}">
      <dgm:prSet/>
      <dgm:spPr/>
      <dgm:t>
        <a:bodyPr/>
        <a:lstStyle/>
        <a:p>
          <a:endParaRPr lang="ru-RU"/>
        </a:p>
      </dgm:t>
    </dgm:pt>
    <dgm:pt modelId="{5497D2FB-8EC1-4CB8-A801-614876C5AE7C}" type="sibTrans" cxnId="{96B80EE0-30E9-448A-8108-72E7DEAFA5B9}">
      <dgm:prSet/>
      <dgm:spPr/>
      <dgm:t>
        <a:bodyPr/>
        <a:lstStyle/>
        <a:p>
          <a:endParaRPr lang="ru-RU"/>
        </a:p>
      </dgm:t>
    </dgm:pt>
    <dgm:pt modelId="{642B4DFA-C67C-4B34-8E2E-630D66F9333D}" type="pres">
      <dgm:prSet presAssocID="{4C1AAE41-4AB9-4E4B-9025-D66BA402D2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B7552A-A4C9-47A6-8F8C-6F87FB794C33}" type="pres">
      <dgm:prSet presAssocID="{444E3ED9-D0F1-4BC8-B3B4-9FCB9243B77F}" presName="roof" presStyleLbl="dkBgShp" presStyleIdx="0" presStyleCnt="2" custScaleY="75335"/>
      <dgm:spPr/>
      <dgm:t>
        <a:bodyPr/>
        <a:lstStyle/>
        <a:p>
          <a:endParaRPr lang="ru-RU"/>
        </a:p>
      </dgm:t>
    </dgm:pt>
    <dgm:pt modelId="{38AB335C-4E85-478B-820E-8C51AD0B9D07}" type="pres">
      <dgm:prSet presAssocID="{444E3ED9-D0F1-4BC8-B3B4-9FCB9243B77F}" presName="pillars" presStyleCnt="0"/>
      <dgm:spPr/>
    </dgm:pt>
    <dgm:pt modelId="{30794578-F8AA-4C6A-9820-82923CA5D11F}" type="pres">
      <dgm:prSet presAssocID="{444E3ED9-D0F1-4BC8-B3B4-9FCB9243B77F}" presName="pillar1" presStyleLbl="node1" presStyleIdx="0" presStyleCnt="3" custScaleY="46981" custLinFactNeighborX="24267" custLinFactNeighborY="-28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4D535-A4C6-462B-B5BF-27687548CEA1}" type="pres">
      <dgm:prSet presAssocID="{237B5562-4327-4ACA-BCEB-ABD32281B483}" presName="pillarX" presStyleLbl="node1" presStyleIdx="1" presStyleCnt="3" custScaleY="45589" custLinFactNeighborX="-24463" custLinFactNeighborY="20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C4E45-B952-45A0-9B5F-B81A343DD994}" type="pres">
      <dgm:prSet presAssocID="{AAF41FCB-157B-46D9-BC02-48C7D916BAEE}" presName="pillarX" presStyleLbl="node1" presStyleIdx="2" presStyleCnt="3" custScaleY="51202" custLinFactNeighborX="-21924" custLinFactNeighborY="-24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A0CC-9F27-4724-9312-97D575281C5C}" type="pres">
      <dgm:prSet presAssocID="{444E3ED9-D0F1-4BC8-B3B4-9FCB9243B77F}" presName="base" presStyleLbl="dkBgShp" presStyleIdx="1" presStyleCnt="2"/>
      <dgm:spPr/>
    </dgm:pt>
  </dgm:ptLst>
  <dgm:cxnLst>
    <dgm:cxn modelId="{E9E08861-6639-4E92-B8E4-6A4113167F5E}" type="presOf" srcId="{4C1AAE41-4AB9-4E4B-9025-D66BA402D208}" destId="{642B4DFA-C67C-4B34-8E2E-630D66F9333D}" srcOrd="0" destOrd="0" presId="urn:microsoft.com/office/officeart/2005/8/layout/hList3"/>
    <dgm:cxn modelId="{CF191FAC-0F88-41C5-82F1-4E4841D51F12}" type="presOf" srcId="{AAF41FCB-157B-46D9-BC02-48C7D916BAEE}" destId="{129C4E45-B952-45A0-9B5F-B81A343DD994}" srcOrd="0" destOrd="0" presId="urn:microsoft.com/office/officeart/2005/8/layout/hList3"/>
    <dgm:cxn modelId="{9D2B6642-3396-401A-9147-83F09D0E43ED}" srcId="{444E3ED9-D0F1-4BC8-B3B4-9FCB9243B77F}" destId="{BD1541F7-52FE-4E28-868F-A19CF522839C}" srcOrd="0" destOrd="0" parTransId="{5757BB13-3E1C-437F-B109-100B67F64337}" sibTransId="{46900E5F-D13D-4105-B13C-C8553E6341B8}"/>
    <dgm:cxn modelId="{41793D56-29AD-4615-8DDC-3D5F8E41C861}" srcId="{444E3ED9-D0F1-4BC8-B3B4-9FCB9243B77F}" destId="{237B5562-4327-4ACA-BCEB-ABD32281B483}" srcOrd="1" destOrd="0" parTransId="{725BCAA3-C875-4868-A4EA-64B947DEB51B}" sibTransId="{F68700A7-883D-4D08-A8E0-4C6063646AFD}"/>
    <dgm:cxn modelId="{9FA6C461-B1C7-495F-9788-BC1C540EB052}" srcId="{4C1AAE41-4AB9-4E4B-9025-D66BA402D208}" destId="{444E3ED9-D0F1-4BC8-B3B4-9FCB9243B77F}" srcOrd="0" destOrd="0" parTransId="{FF9E01E4-7B8D-489D-A9F0-D263DD9FD2AC}" sibTransId="{B1E2BB0B-C75B-4DC9-82C6-E77BB876DF37}"/>
    <dgm:cxn modelId="{F36C8AB7-E6E6-49DC-A9C8-7CA211A4D8B9}" type="presOf" srcId="{444E3ED9-D0F1-4BC8-B3B4-9FCB9243B77F}" destId="{07B7552A-A4C9-47A6-8F8C-6F87FB794C33}" srcOrd="0" destOrd="0" presId="urn:microsoft.com/office/officeart/2005/8/layout/hList3"/>
    <dgm:cxn modelId="{CA9FF8FB-C355-4AAA-A62A-09B70D0F9A9E}" type="presOf" srcId="{BD1541F7-52FE-4E28-868F-A19CF522839C}" destId="{30794578-F8AA-4C6A-9820-82923CA5D11F}" srcOrd="0" destOrd="0" presId="urn:microsoft.com/office/officeart/2005/8/layout/hList3"/>
    <dgm:cxn modelId="{96B80EE0-30E9-448A-8108-72E7DEAFA5B9}" srcId="{444E3ED9-D0F1-4BC8-B3B4-9FCB9243B77F}" destId="{AAF41FCB-157B-46D9-BC02-48C7D916BAEE}" srcOrd="2" destOrd="0" parTransId="{7256789B-EBC3-4E67-8834-C2C2DFCD6511}" sibTransId="{5497D2FB-8EC1-4CB8-A801-614876C5AE7C}"/>
    <dgm:cxn modelId="{16A95651-B1B6-42DA-93D6-0B18ADD17308}" type="presOf" srcId="{237B5562-4327-4ACA-BCEB-ABD32281B483}" destId="{AD54D535-A4C6-462B-B5BF-27687548CEA1}" srcOrd="0" destOrd="0" presId="urn:microsoft.com/office/officeart/2005/8/layout/hList3"/>
    <dgm:cxn modelId="{E34E9A28-D883-470B-A85F-94B8403A4BB9}" type="presParOf" srcId="{642B4DFA-C67C-4B34-8E2E-630D66F9333D}" destId="{07B7552A-A4C9-47A6-8F8C-6F87FB794C33}" srcOrd="0" destOrd="0" presId="urn:microsoft.com/office/officeart/2005/8/layout/hList3"/>
    <dgm:cxn modelId="{E1A674C5-3364-4CAE-9ED1-E88D035CA67C}" type="presParOf" srcId="{642B4DFA-C67C-4B34-8E2E-630D66F9333D}" destId="{38AB335C-4E85-478B-820E-8C51AD0B9D07}" srcOrd="1" destOrd="0" presId="urn:microsoft.com/office/officeart/2005/8/layout/hList3"/>
    <dgm:cxn modelId="{B37A1F47-973E-46AC-9D1F-C1B4AF2774EF}" type="presParOf" srcId="{38AB335C-4E85-478B-820E-8C51AD0B9D07}" destId="{30794578-F8AA-4C6A-9820-82923CA5D11F}" srcOrd="0" destOrd="0" presId="urn:microsoft.com/office/officeart/2005/8/layout/hList3"/>
    <dgm:cxn modelId="{D92A7EBB-C7AB-48AA-99EA-04A2B470E208}" type="presParOf" srcId="{38AB335C-4E85-478B-820E-8C51AD0B9D07}" destId="{AD54D535-A4C6-462B-B5BF-27687548CEA1}" srcOrd="1" destOrd="0" presId="urn:microsoft.com/office/officeart/2005/8/layout/hList3"/>
    <dgm:cxn modelId="{B050D7FC-9008-4F42-8B0C-2E6C3B94D611}" type="presParOf" srcId="{38AB335C-4E85-478B-820E-8C51AD0B9D07}" destId="{129C4E45-B952-45A0-9B5F-B81A343DD994}" srcOrd="2" destOrd="0" presId="urn:microsoft.com/office/officeart/2005/8/layout/hList3"/>
    <dgm:cxn modelId="{A62C4803-DD4C-4375-A335-F37B397A9E5B}" type="presParOf" srcId="{642B4DFA-C67C-4B34-8E2E-630D66F9333D}" destId="{16C3A0CC-9F27-4724-9312-97D575281C5C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171E29-DD01-411C-91C5-281DC1CB1E4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0BDB34-8C9C-48AB-B783-9D037E81134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2.Педагогические технологии на основе активизации и </a:t>
          </a:r>
          <a:r>
            <a:rPr lang="ru-RU" b="1" dirty="0" err="1" smtClean="0">
              <a:solidFill>
                <a:srgbClr val="002060"/>
              </a:solidFill>
            </a:rPr>
            <a:t>интесификации</a:t>
          </a:r>
          <a:r>
            <a:rPr lang="ru-RU" b="1" dirty="0" smtClean="0">
              <a:solidFill>
                <a:srgbClr val="002060"/>
              </a:solidFill>
            </a:rPr>
            <a:t> деятельности учащихся</a:t>
          </a:r>
          <a:endParaRPr lang="ru-RU" dirty="0">
            <a:solidFill>
              <a:srgbClr val="002060"/>
            </a:solidFill>
          </a:endParaRPr>
        </a:p>
      </dgm:t>
    </dgm:pt>
    <dgm:pt modelId="{A8BD3A3E-84A8-4FC2-BD57-EEE777FB0021}" type="parTrans" cxnId="{1F4B91A1-D302-468D-B17C-CAB0436486DB}">
      <dgm:prSet/>
      <dgm:spPr/>
      <dgm:t>
        <a:bodyPr/>
        <a:lstStyle/>
        <a:p>
          <a:endParaRPr lang="ru-RU"/>
        </a:p>
      </dgm:t>
    </dgm:pt>
    <dgm:pt modelId="{CED77346-2A47-4026-B92A-685E14153F9E}" type="sibTrans" cxnId="{1F4B91A1-D302-468D-B17C-CAB0436486DB}">
      <dgm:prSet/>
      <dgm:spPr/>
      <dgm:t>
        <a:bodyPr/>
        <a:lstStyle/>
        <a:p>
          <a:endParaRPr lang="ru-RU"/>
        </a:p>
      </dgm:t>
    </dgm:pt>
    <dgm:pt modelId="{7946E2BE-0D0E-46E8-B5C1-AF9A5E55DD50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Игровые технологии</a:t>
          </a:r>
          <a:endParaRPr lang="ru-RU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AFF9410E-01C4-4FBF-84E7-22A6261FAF0D}" type="parTrans" cxnId="{6B7DDD4B-DD6B-44E2-A188-3A15ADFF876E}">
      <dgm:prSet/>
      <dgm:spPr/>
      <dgm:t>
        <a:bodyPr/>
        <a:lstStyle/>
        <a:p>
          <a:endParaRPr lang="ru-RU"/>
        </a:p>
      </dgm:t>
    </dgm:pt>
    <dgm:pt modelId="{9F2C0648-E3BF-46A4-9E8B-57204CE6B751}" type="sibTrans" cxnId="{6B7DDD4B-DD6B-44E2-A188-3A15ADFF876E}">
      <dgm:prSet/>
      <dgm:spPr/>
      <dgm:t>
        <a:bodyPr/>
        <a:lstStyle/>
        <a:p>
          <a:endParaRPr lang="ru-RU"/>
        </a:p>
      </dgm:t>
    </dgm:pt>
    <dgm:pt modelId="{AEBB8324-C5FB-4C06-92FA-CE7EDF6097D7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Проблемное обучение</a:t>
          </a:r>
          <a:endParaRPr lang="ru-RU" dirty="0">
            <a:solidFill>
              <a:srgbClr val="FF0000"/>
            </a:solidFill>
          </a:endParaRPr>
        </a:p>
      </dgm:t>
    </dgm:pt>
    <dgm:pt modelId="{980BC74B-F0ED-4C48-ADEB-C99B75B4FAAB}" type="parTrans" cxnId="{05E15007-70ED-446D-9BC3-123C931B1F03}">
      <dgm:prSet/>
      <dgm:spPr/>
      <dgm:t>
        <a:bodyPr/>
        <a:lstStyle/>
        <a:p>
          <a:endParaRPr lang="ru-RU"/>
        </a:p>
      </dgm:t>
    </dgm:pt>
    <dgm:pt modelId="{73D2CE75-99C5-4F61-A214-8F3EFA6D5798}" type="sibTrans" cxnId="{05E15007-70ED-446D-9BC3-123C931B1F03}">
      <dgm:prSet/>
      <dgm:spPr/>
      <dgm:t>
        <a:bodyPr/>
        <a:lstStyle/>
        <a:p>
          <a:endParaRPr lang="ru-RU"/>
        </a:p>
      </dgm:t>
    </dgm:pt>
    <dgm:pt modelId="{DB3813A5-D9D5-4BCD-87D2-B38994D0DD75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Технология </a:t>
          </a:r>
          <a:r>
            <a:rPr lang="ru-RU" dirty="0" err="1" smtClean="0">
              <a:solidFill>
                <a:srgbClr val="00B050"/>
              </a:solidFill>
            </a:rPr>
            <a:t>интесификации</a:t>
          </a:r>
          <a:r>
            <a:rPr lang="ru-RU" dirty="0" smtClean="0">
              <a:solidFill>
                <a:srgbClr val="00B050"/>
              </a:solidFill>
            </a:rPr>
            <a:t> обучения на основе схемных и знаковых моделей учебного материала (В.Ф.Шаталов)</a:t>
          </a:r>
          <a:endParaRPr lang="ru-RU" dirty="0">
            <a:solidFill>
              <a:srgbClr val="00B050"/>
            </a:solidFill>
          </a:endParaRPr>
        </a:p>
      </dgm:t>
    </dgm:pt>
    <dgm:pt modelId="{FBDA4BBF-76E8-42FB-A2A6-BECB5D156752}" type="parTrans" cxnId="{813C4122-3C44-434E-B040-35CECAE28148}">
      <dgm:prSet/>
      <dgm:spPr/>
      <dgm:t>
        <a:bodyPr/>
        <a:lstStyle/>
        <a:p>
          <a:endParaRPr lang="ru-RU"/>
        </a:p>
      </dgm:t>
    </dgm:pt>
    <dgm:pt modelId="{E19B87D7-1221-429D-B5B5-ECC7D8176788}" type="sibTrans" cxnId="{813C4122-3C44-434E-B040-35CECAE28148}">
      <dgm:prSet/>
      <dgm:spPr/>
      <dgm:t>
        <a:bodyPr/>
        <a:lstStyle/>
        <a:p>
          <a:endParaRPr lang="ru-RU"/>
        </a:p>
      </dgm:t>
    </dgm:pt>
    <dgm:pt modelId="{81BC79DD-BDCC-495F-AFAF-3FA2A89C2B8F}">
      <dgm:prSet/>
      <dgm:spPr/>
      <dgm:t>
        <a:bodyPr/>
        <a:lstStyle/>
        <a:p>
          <a:r>
            <a:rPr lang="ru-RU" dirty="0" smtClean="0">
              <a:solidFill>
                <a:srgbClr val="525129"/>
              </a:solidFill>
            </a:rPr>
            <a:t>Тестовые технологии</a:t>
          </a:r>
          <a:endParaRPr lang="ru-RU" dirty="0">
            <a:solidFill>
              <a:srgbClr val="525129"/>
            </a:solidFill>
          </a:endParaRPr>
        </a:p>
      </dgm:t>
    </dgm:pt>
    <dgm:pt modelId="{FCA47C78-9D08-49DA-8D76-9CEAAE543B52}" type="parTrans" cxnId="{D415D640-F690-4705-980E-D0BDB321F122}">
      <dgm:prSet/>
      <dgm:spPr/>
      <dgm:t>
        <a:bodyPr/>
        <a:lstStyle/>
        <a:p>
          <a:endParaRPr lang="ru-RU"/>
        </a:p>
      </dgm:t>
    </dgm:pt>
    <dgm:pt modelId="{B9CBF909-0F71-4620-B68F-3C78EC96C468}" type="sibTrans" cxnId="{D415D640-F690-4705-980E-D0BDB321F122}">
      <dgm:prSet/>
      <dgm:spPr/>
      <dgm:t>
        <a:bodyPr/>
        <a:lstStyle/>
        <a:p>
          <a:endParaRPr lang="ru-RU"/>
        </a:p>
      </dgm:t>
    </dgm:pt>
    <dgm:pt modelId="{7FF46666-E236-4F32-B501-C6479658359E}" type="pres">
      <dgm:prSet presAssocID="{7D171E29-DD01-411C-91C5-281DC1CB1E4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2E9D1E-DCB8-4211-8178-649000CE1C6F}" type="pres">
      <dgm:prSet presAssocID="{ED0BDB34-8C9C-48AB-B783-9D037E81134E}" presName="roof" presStyleLbl="dkBgShp" presStyleIdx="0" presStyleCnt="2"/>
      <dgm:spPr/>
      <dgm:t>
        <a:bodyPr/>
        <a:lstStyle/>
        <a:p>
          <a:endParaRPr lang="ru-RU"/>
        </a:p>
      </dgm:t>
    </dgm:pt>
    <dgm:pt modelId="{827BA734-77F3-4EF0-9395-962C019D74DA}" type="pres">
      <dgm:prSet presAssocID="{ED0BDB34-8C9C-48AB-B783-9D037E81134E}" presName="pillars" presStyleCnt="0"/>
      <dgm:spPr/>
    </dgm:pt>
    <dgm:pt modelId="{472A4513-E982-4F4B-BF9C-DB432D27B48F}" type="pres">
      <dgm:prSet presAssocID="{ED0BDB34-8C9C-48AB-B783-9D037E81134E}" presName="pillar1" presStyleLbl="node1" presStyleIdx="0" presStyleCnt="4" custScaleY="39999" custLinFactNeighborX="-17" custLinFactNeighborY="-38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68AF6-DC29-470D-B768-D313361DBD8B}" type="pres">
      <dgm:prSet presAssocID="{AEBB8324-C5FB-4C06-92FA-CE7EDF6097D7}" presName="pillarX" presStyleLbl="node1" presStyleIdx="1" presStyleCnt="4" custScaleX="98886" custScaleY="46824" custLinFactNeighborX="536" custLinFactNeighborY="-16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15AF4-14A5-44A0-8E45-A21EB2AD5813}" type="pres">
      <dgm:prSet presAssocID="{81BC79DD-BDCC-495F-AFAF-3FA2A89C2B8F}" presName="pillarX" presStyleLbl="node1" presStyleIdx="2" presStyleCnt="4" custScaleY="43174" custLinFactNeighborX="464" custLinFactNeighborY="6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17BFD-FAC0-474C-BF34-CEF847B26365}" type="pres">
      <dgm:prSet presAssocID="{DB3813A5-D9D5-4BCD-87D2-B38994D0DD75}" presName="pillarX" presStyleLbl="node1" presStyleIdx="3" presStyleCnt="4" custScaleX="149220" custScaleY="56824" custLinFactNeighborX="17" custLinFactNeighborY="32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DFEC9-6F43-4FBE-8BCA-CD55FD8AA863}" type="pres">
      <dgm:prSet presAssocID="{ED0BDB34-8C9C-48AB-B783-9D037E81134E}" presName="base" presStyleLbl="dkBgShp" presStyleIdx="1" presStyleCnt="2"/>
      <dgm:spPr/>
    </dgm:pt>
  </dgm:ptLst>
  <dgm:cxnLst>
    <dgm:cxn modelId="{15C0CAD6-218C-4EBA-8BB4-2DFB40048D97}" type="presOf" srcId="{AEBB8324-C5FB-4C06-92FA-CE7EDF6097D7}" destId="{8D568AF6-DC29-470D-B768-D313361DBD8B}" srcOrd="0" destOrd="0" presId="urn:microsoft.com/office/officeart/2005/8/layout/hList3"/>
    <dgm:cxn modelId="{047032DA-EA9A-4E3E-B2B5-AD6110F367EC}" type="presOf" srcId="{ED0BDB34-8C9C-48AB-B783-9D037E81134E}" destId="{132E9D1E-DCB8-4211-8178-649000CE1C6F}" srcOrd="0" destOrd="0" presId="urn:microsoft.com/office/officeart/2005/8/layout/hList3"/>
    <dgm:cxn modelId="{6B7DDD4B-DD6B-44E2-A188-3A15ADFF876E}" srcId="{ED0BDB34-8C9C-48AB-B783-9D037E81134E}" destId="{7946E2BE-0D0E-46E8-B5C1-AF9A5E55DD50}" srcOrd="0" destOrd="0" parTransId="{AFF9410E-01C4-4FBF-84E7-22A6261FAF0D}" sibTransId="{9F2C0648-E3BF-46A4-9E8B-57204CE6B751}"/>
    <dgm:cxn modelId="{1F4B91A1-D302-468D-B17C-CAB0436486DB}" srcId="{7D171E29-DD01-411C-91C5-281DC1CB1E42}" destId="{ED0BDB34-8C9C-48AB-B783-9D037E81134E}" srcOrd="0" destOrd="0" parTransId="{A8BD3A3E-84A8-4FC2-BD57-EEE777FB0021}" sibTransId="{CED77346-2A47-4026-B92A-685E14153F9E}"/>
    <dgm:cxn modelId="{05E15007-70ED-446D-9BC3-123C931B1F03}" srcId="{ED0BDB34-8C9C-48AB-B783-9D037E81134E}" destId="{AEBB8324-C5FB-4C06-92FA-CE7EDF6097D7}" srcOrd="1" destOrd="0" parTransId="{980BC74B-F0ED-4C48-ADEB-C99B75B4FAAB}" sibTransId="{73D2CE75-99C5-4F61-A214-8F3EFA6D5798}"/>
    <dgm:cxn modelId="{61A2DB70-40D5-447D-A23F-896B1E766783}" type="presOf" srcId="{DB3813A5-D9D5-4BCD-87D2-B38994D0DD75}" destId="{CC417BFD-FAC0-474C-BF34-CEF847B26365}" srcOrd="0" destOrd="0" presId="urn:microsoft.com/office/officeart/2005/8/layout/hList3"/>
    <dgm:cxn modelId="{D415D640-F690-4705-980E-D0BDB321F122}" srcId="{ED0BDB34-8C9C-48AB-B783-9D037E81134E}" destId="{81BC79DD-BDCC-495F-AFAF-3FA2A89C2B8F}" srcOrd="2" destOrd="0" parTransId="{FCA47C78-9D08-49DA-8D76-9CEAAE543B52}" sibTransId="{B9CBF909-0F71-4620-B68F-3C78EC96C468}"/>
    <dgm:cxn modelId="{C5DA641C-1E45-48FA-A008-E555FA820697}" type="presOf" srcId="{7D171E29-DD01-411C-91C5-281DC1CB1E42}" destId="{7FF46666-E236-4F32-B501-C6479658359E}" srcOrd="0" destOrd="0" presId="urn:microsoft.com/office/officeart/2005/8/layout/hList3"/>
    <dgm:cxn modelId="{813C4122-3C44-434E-B040-35CECAE28148}" srcId="{ED0BDB34-8C9C-48AB-B783-9D037E81134E}" destId="{DB3813A5-D9D5-4BCD-87D2-B38994D0DD75}" srcOrd="3" destOrd="0" parTransId="{FBDA4BBF-76E8-42FB-A2A6-BECB5D156752}" sibTransId="{E19B87D7-1221-429D-B5B5-ECC7D8176788}"/>
    <dgm:cxn modelId="{B2C3F696-4D3A-41F8-A59C-40DCF8F51D88}" type="presOf" srcId="{81BC79DD-BDCC-495F-AFAF-3FA2A89C2B8F}" destId="{22915AF4-14A5-44A0-8E45-A21EB2AD5813}" srcOrd="0" destOrd="0" presId="urn:microsoft.com/office/officeart/2005/8/layout/hList3"/>
    <dgm:cxn modelId="{9513B3D4-F585-423C-AB3A-E0773C765A78}" type="presOf" srcId="{7946E2BE-0D0E-46E8-B5C1-AF9A5E55DD50}" destId="{472A4513-E982-4F4B-BF9C-DB432D27B48F}" srcOrd="0" destOrd="0" presId="urn:microsoft.com/office/officeart/2005/8/layout/hList3"/>
    <dgm:cxn modelId="{5D35C3DE-DC84-4302-BC25-F3F470A977FE}" type="presParOf" srcId="{7FF46666-E236-4F32-B501-C6479658359E}" destId="{132E9D1E-DCB8-4211-8178-649000CE1C6F}" srcOrd="0" destOrd="0" presId="urn:microsoft.com/office/officeart/2005/8/layout/hList3"/>
    <dgm:cxn modelId="{CC201175-BC59-4EC8-9AEE-A7BE82E1AF42}" type="presParOf" srcId="{7FF46666-E236-4F32-B501-C6479658359E}" destId="{827BA734-77F3-4EF0-9395-962C019D74DA}" srcOrd="1" destOrd="0" presId="urn:microsoft.com/office/officeart/2005/8/layout/hList3"/>
    <dgm:cxn modelId="{84D5462A-349C-4284-AC97-77DA1DC0A2D8}" type="presParOf" srcId="{827BA734-77F3-4EF0-9395-962C019D74DA}" destId="{472A4513-E982-4F4B-BF9C-DB432D27B48F}" srcOrd="0" destOrd="0" presId="urn:microsoft.com/office/officeart/2005/8/layout/hList3"/>
    <dgm:cxn modelId="{6703EDDB-2AED-4C89-8AEB-C723C594812A}" type="presParOf" srcId="{827BA734-77F3-4EF0-9395-962C019D74DA}" destId="{8D568AF6-DC29-470D-B768-D313361DBD8B}" srcOrd="1" destOrd="0" presId="urn:microsoft.com/office/officeart/2005/8/layout/hList3"/>
    <dgm:cxn modelId="{F4AC2EE9-96E6-4549-8981-1A09AC2AAB84}" type="presParOf" srcId="{827BA734-77F3-4EF0-9395-962C019D74DA}" destId="{22915AF4-14A5-44A0-8E45-A21EB2AD5813}" srcOrd="2" destOrd="0" presId="urn:microsoft.com/office/officeart/2005/8/layout/hList3"/>
    <dgm:cxn modelId="{7CC5C379-1C39-4033-9E3C-494BBEEB2778}" type="presParOf" srcId="{827BA734-77F3-4EF0-9395-962C019D74DA}" destId="{CC417BFD-FAC0-474C-BF34-CEF847B26365}" srcOrd="3" destOrd="0" presId="urn:microsoft.com/office/officeart/2005/8/layout/hList3"/>
    <dgm:cxn modelId="{D478F637-9733-488A-9851-07848EDC1EE7}" type="presParOf" srcId="{7FF46666-E236-4F32-B501-C6479658359E}" destId="{534DFEC9-6F43-4FBE-8BCA-CD55FD8AA863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0300CD-57F5-4C02-813E-A6F1505F98D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4F78CC-E749-477E-A51B-96B512BF33F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3.</a:t>
          </a:r>
          <a:r>
            <a: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Педагогические технологии на основе эффективности управления и организации учебного процесс</a:t>
          </a:r>
          <a:endParaRPr lang="ru-RU" dirty="0"/>
        </a:p>
      </dgm:t>
    </dgm:pt>
    <dgm:pt modelId="{56D5C57C-ED20-43EF-B770-3F6F0E98AB15}" type="parTrans" cxnId="{06D27AFF-9FDB-4AA0-BEED-1F75EEBCE265}">
      <dgm:prSet/>
      <dgm:spPr/>
      <dgm:t>
        <a:bodyPr/>
        <a:lstStyle/>
        <a:p>
          <a:endParaRPr lang="ru-RU"/>
        </a:p>
      </dgm:t>
    </dgm:pt>
    <dgm:pt modelId="{00425EBE-8FCE-4896-B84C-DE9CD86E85C9}" type="sibTrans" cxnId="{06D27AFF-9FDB-4AA0-BEED-1F75EEBCE265}">
      <dgm:prSet/>
      <dgm:spPr/>
      <dgm:t>
        <a:bodyPr/>
        <a:lstStyle/>
        <a:p>
          <a:endParaRPr lang="ru-RU"/>
        </a:p>
      </dgm:t>
    </dgm:pt>
    <dgm:pt modelId="{132BA5B6-7DF3-4402-9E21-C91E6D583BEE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Технология уровневой дифференциации обучения.</a:t>
          </a:r>
          <a:endParaRPr lang="ru-RU" sz="2000" dirty="0">
            <a:solidFill>
              <a:srgbClr val="FF0000"/>
            </a:solidFill>
          </a:endParaRPr>
        </a:p>
      </dgm:t>
    </dgm:pt>
    <dgm:pt modelId="{36A791C0-6223-4AB1-B2C6-A4C10096AE58}" type="parTrans" cxnId="{72BBA9EB-4704-4160-96B9-0793FF59D237}">
      <dgm:prSet/>
      <dgm:spPr/>
      <dgm:t>
        <a:bodyPr/>
        <a:lstStyle/>
        <a:p>
          <a:endParaRPr lang="ru-RU"/>
        </a:p>
      </dgm:t>
    </dgm:pt>
    <dgm:pt modelId="{F528AFD2-7A8C-4406-B6B4-CD37E18DB94E}" type="sibTrans" cxnId="{72BBA9EB-4704-4160-96B9-0793FF59D237}">
      <dgm:prSet/>
      <dgm:spPr/>
      <dgm:t>
        <a:bodyPr/>
        <a:lstStyle/>
        <a:p>
          <a:endParaRPr lang="ru-RU"/>
        </a:p>
      </dgm:t>
    </dgm:pt>
    <dgm:pt modelId="{0B77BF9F-2BD0-4A14-9DA8-ECDC8AF7782C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B050"/>
              </a:solidFill>
            </a:rPr>
            <a:t>Групповые технологии</a:t>
          </a:r>
          <a:endParaRPr lang="ru-RU" sz="2400" dirty="0">
            <a:solidFill>
              <a:srgbClr val="00B050"/>
            </a:solidFill>
          </a:endParaRPr>
        </a:p>
      </dgm:t>
    </dgm:pt>
    <dgm:pt modelId="{A69083C7-18B5-4B49-837A-6BBD36B7E773}" type="parTrans" cxnId="{284DF1B5-84DC-40B6-AB5F-04F5775BB36A}">
      <dgm:prSet/>
      <dgm:spPr/>
      <dgm:t>
        <a:bodyPr/>
        <a:lstStyle/>
        <a:p>
          <a:endParaRPr lang="ru-RU"/>
        </a:p>
      </dgm:t>
    </dgm:pt>
    <dgm:pt modelId="{67EAED75-8365-4627-8410-9F6DC9B36E48}" type="sibTrans" cxnId="{284DF1B5-84DC-40B6-AB5F-04F5775BB36A}">
      <dgm:prSet/>
      <dgm:spPr/>
      <dgm:t>
        <a:bodyPr/>
        <a:lstStyle/>
        <a:p>
          <a:endParaRPr lang="ru-RU"/>
        </a:p>
      </dgm:t>
    </dgm:pt>
    <dgm:pt modelId="{AA3DAA9F-82B0-4D0E-8125-636216B10C6B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Компьютерные (новые информационные) технологии</a:t>
          </a:r>
        </a:p>
        <a:p>
          <a:r>
            <a:rPr lang="ru-RU" sz="1600" b="1" dirty="0" smtClean="0">
              <a:solidFill>
                <a:srgbClr val="002060"/>
              </a:solidFill>
            </a:rPr>
            <a:t> обучения</a:t>
          </a:r>
          <a:r>
            <a:rPr lang="ru-RU" sz="1200" b="1" dirty="0" smtClean="0">
              <a:solidFill>
                <a:srgbClr val="002060"/>
              </a:solidFill>
            </a:rPr>
            <a:t>.</a:t>
          </a:r>
          <a:endParaRPr lang="ru-RU" sz="1200" b="1" dirty="0">
            <a:solidFill>
              <a:srgbClr val="002060"/>
            </a:solidFill>
          </a:endParaRPr>
        </a:p>
      </dgm:t>
    </dgm:pt>
    <dgm:pt modelId="{7774F61F-3F9F-428B-A5DD-E2B29536969E}" type="parTrans" cxnId="{8B7B0701-2494-4613-87DD-A876B8E0996F}">
      <dgm:prSet/>
      <dgm:spPr/>
      <dgm:t>
        <a:bodyPr/>
        <a:lstStyle/>
        <a:p>
          <a:endParaRPr lang="ru-RU"/>
        </a:p>
      </dgm:t>
    </dgm:pt>
    <dgm:pt modelId="{F7DDC3C3-E909-4DD5-B5B6-11DD936A9AD1}" type="sibTrans" cxnId="{8B7B0701-2494-4613-87DD-A876B8E0996F}">
      <dgm:prSet/>
      <dgm:spPr/>
      <dgm:t>
        <a:bodyPr/>
        <a:lstStyle/>
        <a:p>
          <a:endParaRPr lang="ru-RU"/>
        </a:p>
      </dgm:t>
    </dgm:pt>
    <dgm:pt modelId="{5EA9506D-E055-4359-8115-4FD92160E923}">
      <dgm:prSet custT="1"/>
      <dgm:spPr/>
      <dgm:t>
        <a:bodyPr/>
        <a:lstStyle/>
        <a:p>
          <a:r>
            <a:rPr lang="ru-RU" sz="20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Технология программного обучения</a:t>
          </a:r>
          <a:endParaRPr lang="ru-RU" sz="20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B82E623-F076-435A-963D-4A120B96C853}" type="parTrans" cxnId="{01C3E28F-A317-48AD-8807-391ECFA2FE99}">
      <dgm:prSet/>
      <dgm:spPr/>
      <dgm:t>
        <a:bodyPr/>
        <a:lstStyle/>
        <a:p>
          <a:endParaRPr lang="ru-RU"/>
        </a:p>
      </dgm:t>
    </dgm:pt>
    <dgm:pt modelId="{8CCB79D9-4815-41B1-AF14-674D296CD4F8}" type="sibTrans" cxnId="{01C3E28F-A317-48AD-8807-391ECFA2FE99}">
      <dgm:prSet/>
      <dgm:spPr/>
      <dgm:t>
        <a:bodyPr/>
        <a:lstStyle/>
        <a:p>
          <a:endParaRPr lang="ru-RU"/>
        </a:p>
      </dgm:t>
    </dgm:pt>
    <dgm:pt modelId="{1D0E1920-D1E5-468C-9F3A-1D65E4FFE008}">
      <dgm:prSet/>
      <dgm:spPr/>
      <dgm:t>
        <a:bodyPr/>
        <a:lstStyle/>
        <a:p>
          <a:endParaRPr lang="ru-RU"/>
        </a:p>
      </dgm:t>
    </dgm:pt>
    <dgm:pt modelId="{74735BCC-5DB3-48D4-9151-559C12DBE3E6}" type="parTrans" cxnId="{C76FA3AB-2294-4BEF-A7A9-C2DB7CD26CCE}">
      <dgm:prSet/>
      <dgm:spPr/>
      <dgm:t>
        <a:bodyPr/>
        <a:lstStyle/>
        <a:p>
          <a:endParaRPr lang="ru-RU"/>
        </a:p>
      </dgm:t>
    </dgm:pt>
    <dgm:pt modelId="{B26CCA32-3EE9-44E4-B623-309F9BC44602}" type="sibTrans" cxnId="{C76FA3AB-2294-4BEF-A7A9-C2DB7CD26CCE}">
      <dgm:prSet/>
      <dgm:spPr/>
      <dgm:t>
        <a:bodyPr/>
        <a:lstStyle/>
        <a:p>
          <a:endParaRPr lang="ru-RU"/>
        </a:p>
      </dgm:t>
    </dgm:pt>
    <dgm:pt modelId="{0636FC82-4B0C-4D21-B2EF-1C28CFB78835}">
      <dgm:prSet/>
      <dgm:spPr/>
      <dgm:t>
        <a:bodyPr/>
        <a:lstStyle/>
        <a:p>
          <a:endParaRPr lang="ru-RU"/>
        </a:p>
      </dgm:t>
    </dgm:pt>
    <dgm:pt modelId="{4ACAF484-3A52-439B-A29B-B8A90066D0D3}" type="parTrans" cxnId="{C7E4C810-4E67-4956-8FC7-CD85D55674D6}">
      <dgm:prSet/>
      <dgm:spPr/>
      <dgm:t>
        <a:bodyPr/>
        <a:lstStyle/>
        <a:p>
          <a:endParaRPr lang="ru-RU"/>
        </a:p>
      </dgm:t>
    </dgm:pt>
    <dgm:pt modelId="{09374C82-1A71-4A12-8BE4-5562A3B0CFF2}" type="sibTrans" cxnId="{C7E4C810-4E67-4956-8FC7-CD85D55674D6}">
      <dgm:prSet/>
      <dgm:spPr/>
      <dgm:t>
        <a:bodyPr/>
        <a:lstStyle/>
        <a:p>
          <a:endParaRPr lang="ru-RU"/>
        </a:p>
      </dgm:t>
    </dgm:pt>
    <dgm:pt modelId="{248508AE-9B9D-4BFA-BD56-E42CD868CF6F}" type="pres">
      <dgm:prSet presAssocID="{3B0300CD-57F5-4C02-813E-A6F1505F98D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B70AA4-1010-43A5-9382-DF1D54769682}" type="pres">
      <dgm:prSet presAssocID="{4A4F78CC-E749-477E-A51B-96B512BF33F2}" presName="roof" presStyleLbl="dkBgShp" presStyleIdx="0" presStyleCnt="2" custScaleY="65336"/>
      <dgm:spPr/>
      <dgm:t>
        <a:bodyPr/>
        <a:lstStyle/>
        <a:p>
          <a:endParaRPr lang="ru-RU"/>
        </a:p>
      </dgm:t>
    </dgm:pt>
    <dgm:pt modelId="{F1973330-8594-451A-B399-0ED1B991E948}" type="pres">
      <dgm:prSet presAssocID="{4A4F78CC-E749-477E-A51B-96B512BF33F2}" presName="pillars" presStyleCnt="0"/>
      <dgm:spPr/>
    </dgm:pt>
    <dgm:pt modelId="{440C2813-467C-434F-8469-EAF502555649}" type="pres">
      <dgm:prSet presAssocID="{4A4F78CC-E749-477E-A51B-96B512BF33F2}" presName="pillar1" presStyleLbl="node1" presStyleIdx="0" presStyleCnt="4" custScaleX="272197" custScaleY="49998" custLinFactNeighborX="33440" custLinFactNeighborY="-34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135B1-41A6-4073-B41D-7292233FB1FE}" type="pres">
      <dgm:prSet presAssocID="{0B77BF9F-2BD0-4A14-9DA8-ECDC8AF7782C}" presName="pillarX" presStyleLbl="node1" presStyleIdx="1" presStyleCnt="4" custFlipHor="1" custScaleX="199733" custScaleY="50158" custLinFactX="50817" custLinFactNeighborX="100000" custLinFactNeighborY="-30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AC66B-83C2-4B2C-BE73-A77AF1451F0C}" type="pres">
      <dgm:prSet presAssocID="{5EA9506D-E055-4359-8115-4FD92160E923}" presName="pillarX" presStyleLbl="node1" presStyleIdx="2" presStyleCnt="4" custScaleX="328879" custScaleY="49998" custLinFactX="-8579" custLinFactNeighborX="-100000" custLinFactNeighborY="24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076AF-07E1-45E1-A497-28DD9075C7CC}" type="pres">
      <dgm:prSet presAssocID="{AA3DAA9F-82B0-4D0E-8125-636216B10C6B}" presName="pillarX" presStyleLbl="node1" presStyleIdx="3" presStyleCnt="4" custScaleX="207532" custScaleY="50158" custLinFactNeighborX="-57104" custLinFactNeighborY="-34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7171C-C183-4B10-BDB0-166B9C493191}" type="pres">
      <dgm:prSet presAssocID="{4A4F78CC-E749-477E-A51B-96B512BF33F2}" presName="base" presStyleLbl="dkBgShp" presStyleIdx="1" presStyleCnt="2"/>
      <dgm:spPr/>
    </dgm:pt>
  </dgm:ptLst>
  <dgm:cxnLst>
    <dgm:cxn modelId="{BAD1030B-CF08-40EC-8664-42D1B7FEE944}" type="presOf" srcId="{132BA5B6-7DF3-4402-9E21-C91E6D583BEE}" destId="{440C2813-467C-434F-8469-EAF502555649}" srcOrd="0" destOrd="0" presId="urn:microsoft.com/office/officeart/2005/8/layout/hList3"/>
    <dgm:cxn modelId="{01C3E28F-A317-48AD-8807-391ECFA2FE99}" srcId="{4A4F78CC-E749-477E-A51B-96B512BF33F2}" destId="{5EA9506D-E055-4359-8115-4FD92160E923}" srcOrd="2" destOrd="0" parTransId="{8B82E623-F076-435A-963D-4A120B96C853}" sibTransId="{8CCB79D9-4815-41B1-AF14-674D296CD4F8}"/>
    <dgm:cxn modelId="{06D27AFF-9FDB-4AA0-BEED-1F75EEBCE265}" srcId="{3B0300CD-57F5-4C02-813E-A6F1505F98DA}" destId="{4A4F78CC-E749-477E-A51B-96B512BF33F2}" srcOrd="0" destOrd="0" parTransId="{56D5C57C-ED20-43EF-B770-3F6F0E98AB15}" sibTransId="{00425EBE-8FCE-4896-B84C-DE9CD86E85C9}"/>
    <dgm:cxn modelId="{8B7B0701-2494-4613-87DD-A876B8E0996F}" srcId="{4A4F78CC-E749-477E-A51B-96B512BF33F2}" destId="{AA3DAA9F-82B0-4D0E-8125-636216B10C6B}" srcOrd="3" destOrd="0" parTransId="{7774F61F-3F9F-428B-A5DD-E2B29536969E}" sibTransId="{F7DDC3C3-E909-4DD5-B5B6-11DD936A9AD1}"/>
    <dgm:cxn modelId="{72BBA9EB-4704-4160-96B9-0793FF59D237}" srcId="{4A4F78CC-E749-477E-A51B-96B512BF33F2}" destId="{132BA5B6-7DF3-4402-9E21-C91E6D583BEE}" srcOrd="0" destOrd="0" parTransId="{36A791C0-6223-4AB1-B2C6-A4C10096AE58}" sibTransId="{F528AFD2-7A8C-4406-B6B4-CD37E18DB94E}"/>
    <dgm:cxn modelId="{72208A16-4105-4871-A046-EA15DFCBB2B3}" type="presOf" srcId="{5EA9506D-E055-4359-8115-4FD92160E923}" destId="{FE2AC66B-83C2-4B2C-BE73-A77AF1451F0C}" srcOrd="0" destOrd="0" presId="urn:microsoft.com/office/officeart/2005/8/layout/hList3"/>
    <dgm:cxn modelId="{2CB8501C-2E28-4981-B0AC-B28C2A60055F}" type="presOf" srcId="{4A4F78CC-E749-477E-A51B-96B512BF33F2}" destId="{2BB70AA4-1010-43A5-9382-DF1D54769682}" srcOrd="0" destOrd="0" presId="urn:microsoft.com/office/officeart/2005/8/layout/hList3"/>
    <dgm:cxn modelId="{284DF1B5-84DC-40B6-AB5F-04F5775BB36A}" srcId="{4A4F78CC-E749-477E-A51B-96B512BF33F2}" destId="{0B77BF9F-2BD0-4A14-9DA8-ECDC8AF7782C}" srcOrd="1" destOrd="0" parTransId="{A69083C7-18B5-4B49-837A-6BBD36B7E773}" sibTransId="{67EAED75-8365-4627-8410-9F6DC9B36E48}"/>
    <dgm:cxn modelId="{91290EC1-85D2-48DC-BAD3-CDB6AEC93D9C}" type="presOf" srcId="{3B0300CD-57F5-4C02-813E-A6F1505F98DA}" destId="{248508AE-9B9D-4BFA-BD56-E42CD868CF6F}" srcOrd="0" destOrd="0" presId="urn:microsoft.com/office/officeart/2005/8/layout/hList3"/>
    <dgm:cxn modelId="{74996BAD-F8C4-4C1A-8C1E-B52B9F3AD719}" type="presOf" srcId="{0B77BF9F-2BD0-4A14-9DA8-ECDC8AF7782C}" destId="{C25135B1-41A6-4073-B41D-7292233FB1FE}" srcOrd="0" destOrd="0" presId="urn:microsoft.com/office/officeart/2005/8/layout/hList3"/>
    <dgm:cxn modelId="{C7E4C810-4E67-4956-8FC7-CD85D55674D6}" srcId="{3B0300CD-57F5-4C02-813E-A6F1505F98DA}" destId="{0636FC82-4B0C-4D21-B2EF-1C28CFB78835}" srcOrd="2" destOrd="0" parTransId="{4ACAF484-3A52-439B-A29B-B8A90066D0D3}" sibTransId="{09374C82-1A71-4A12-8BE4-5562A3B0CFF2}"/>
    <dgm:cxn modelId="{C76FA3AB-2294-4BEF-A7A9-C2DB7CD26CCE}" srcId="{3B0300CD-57F5-4C02-813E-A6F1505F98DA}" destId="{1D0E1920-D1E5-468C-9F3A-1D65E4FFE008}" srcOrd="1" destOrd="0" parTransId="{74735BCC-5DB3-48D4-9151-559C12DBE3E6}" sibTransId="{B26CCA32-3EE9-44E4-B623-309F9BC44602}"/>
    <dgm:cxn modelId="{00105C99-7BFB-47B5-A193-E5DF035A22B9}" type="presOf" srcId="{AA3DAA9F-82B0-4D0E-8125-636216B10C6B}" destId="{1EB076AF-07E1-45E1-A497-28DD9075C7CC}" srcOrd="0" destOrd="0" presId="urn:microsoft.com/office/officeart/2005/8/layout/hList3"/>
    <dgm:cxn modelId="{7733F898-5F63-47A1-A041-0C7C977FF023}" type="presParOf" srcId="{248508AE-9B9D-4BFA-BD56-E42CD868CF6F}" destId="{2BB70AA4-1010-43A5-9382-DF1D54769682}" srcOrd="0" destOrd="0" presId="urn:microsoft.com/office/officeart/2005/8/layout/hList3"/>
    <dgm:cxn modelId="{C3610CD9-F9A2-49FF-A541-DCEA79F7767F}" type="presParOf" srcId="{248508AE-9B9D-4BFA-BD56-E42CD868CF6F}" destId="{F1973330-8594-451A-B399-0ED1B991E948}" srcOrd="1" destOrd="0" presId="urn:microsoft.com/office/officeart/2005/8/layout/hList3"/>
    <dgm:cxn modelId="{825D30ED-A685-4B7A-BCF1-ED4AF35C6D5B}" type="presParOf" srcId="{F1973330-8594-451A-B399-0ED1B991E948}" destId="{440C2813-467C-434F-8469-EAF502555649}" srcOrd="0" destOrd="0" presId="urn:microsoft.com/office/officeart/2005/8/layout/hList3"/>
    <dgm:cxn modelId="{109EE272-E0BE-41E4-9BCF-1CC2CD010833}" type="presParOf" srcId="{F1973330-8594-451A-B399-0ED1B991E948}" destId="{C25135B1-41A6-4073-B41D-7292233FB1FE}" srcOrd="1" destOrd="0" presId="urn:microsoft.com/office/officeart/2005/8/layout/hList3"/>
    <dgm:cxn modelId="{22854245-8CA5-4008-8477-53FA515DA7FC}" type="presParOf" srcId="{F1973330-8594-451A-B399-0ED1B991E948}" destId="{FE2AC66B-83C2-4B2C-BE73-A77AF1451F0C}" srcOrd="2" destOrd="0" presId="urn:microsoft.com/office/officeart/2005/8/layout/hList3"/>
    <dgm:cxn modelId="{E3585256-8AEE-4ACE-A1D1-DBBAE81A30DA}" type="presParOf" srcId="{F1973330-8594-451A-B399-0ED1B991E948}" destId="{1EB076AF-07E1-45E1-A497-28DD9075C7CC}" srcOrd="3" destOrd="0" presId="urn:microsoft.com/office/officeart/2005/8/layout/hList3"/>
    <dgm:cxn modelId="{5B93EFB6-BCDA-4E8F-83BF-3797A212FB90}" type="presParOf" srcId="{248508AE-9B9D-4BFA-BD56-E42CD868CF6F}" destId="{0B67171C-C183-4B10-BDB0-166B9C493191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4DE99-0B8B-4326-95CC-AD6EBE93C69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09D7D-F974-4318-A02F-1C0E4CEC1E2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«кабинетные»</a:t>
          </a:r>
          <a:endParaRPr lang="ru-RU" sz="3200" b="1" dirty="0">
            <a:solidFill>
              <a:srgbClr val="FF0000"/>
            </a:solidFill>
          </a:endParaRPr>
        </a:p>
      </dgm:t>
    </dgm:pt>
    <dgm:pt modelId="{F1CE6B8F-80ED-448E-B050-5165E332CBD5}" type="parTrans" cxnId="{151F87A2-0434-4B90-9DF2-0742BBC08C35}">
      <dgm:prSet/>
      <dgm:spPr/>
      <dgm:t>
        <a:bodyPr/>
        <a:lstStyle/>
        <a:p>
          <a:endParaRPr lang="ru-RU"/>
        </a:p>
      </dgm:t>
    </dgm:pt>
    <dgm:pt modelId="{D0B540C9-52C6-4FF3-B1D8-2FB1DC69A6BA}" type="sibTrans" cxnId="{151F87A2-0434-4B90-9DF2-0742BBC08C35}">
      <dgm:prSet/>
      <dgm:spPr/>
      <dgm:t>
        <a:bodyPr/>
        <a:lstStyle/>
        <a:p>
          <a:endParaRPr lang="ru-RU"/>
        </a:p>
      </dgm:t>
    </dgm:pt>
    <dgm:pt modelId="{3D50ABA9-4683-4AAA-89C0-BF9D1743DAE9}">
      <dgm:prSet phldrT="[Текст]"/>
      <dgm:spPr/>
      <dgm:t>
        <a:bodyPr/>
        <a:lstStyle/>
        <a:p>
          <a:r>
            <a:rPr lang="ru-RU" dirty="0" smtClean="0"/>
            <a:t>выдуманные</a:t>
          </a:r>
          <a:endParaRPr lang="ru-RU" dirty="0"/>
        </a:p>
      </dgm:t>
    </dgm:pt>
    <dgm:pt modelId="{0230B72D-3FA9-47A2-A578-A35F2758C53D}" type="parTrans" cxnId="{D9460CDB-F78C-494E-B8FA-660D4A22515D}">
      <dgm:prSet/>
      <dgm:spPr/>
      <dgm:t>
        <a:bodyPr/>
        <a:lstStyle/>
        <a:p>
          <a:endParaRPr lang="ru-RU"/>
        </a:p>
      </dgm:t>
    </dgm:pt>
    <dgm:pt modelId="{E4F0033E-DE74-4F40-937A-89C2F3742D9D}" type="sibTrans" cxnId="{D9460CDB-F78C-494E-B8FA-660D4A22515D}">
      <dgm:prSet/>
      <dgm:spPr/>
      <dgm:t>
        <a:bodyPr/>
        <a:lstStyle/>
        <a:p>
          <a:endParaRPr lang="ru-RU"/>
        </a:p>
      </dgm:t>
    </dgm:pt>
    <dgm:pt modelId="{FABF5BC6-CE3C-4DB6-9509-663C1E086CBF}">
      <dgm:prSet custT="1"/>
      <dgm:spPr/>
      <dgm:t>
        <a:bodyPr/>
        <a:lstStyle/>
        <a:p>
          <a:r>
            <a:rPr lang="ru-RU" sz="4400" b="1" dirty="0" smtClean="0">
              <a:solidFill>
                <a:srgbClr val="FF0000"/>
              </a:solidFill>
            </a:rPr>
            <a:t>«полевые» </a:t>
          </a:r>
          <a:endParaRPr lang="ru-RU" sz="4400" b="1" dirty="0">
            <a:solidFill>
              <a:srgbClr val="FF0000"/>
            </a:solidFill>
          </a:endParaRPr>
        </a:p>
      </dgm:t>
    </dgm:pt>
    <dgm:pt modelId="{C422F016-CDB2-42B4-AED9-1F7EF93EC9EE}" type="parTrans" cxnId="{58551B54-7D6C-4FE2-9E17-CFE56F5A5E6E}">
      <dgm:prSet/>
      <dgm:spPr/>
      <dgm:t>
        <a:bodyPr/>
        <a:lstStyle/>
        <a:p>
          <a:endParaRPr lang="ru-RU"/>
        </a:p>
      </dgm:t>
    </dgm:pt>
    <dgm:pt modelId="{9E8FF16F-9080-4D5F-94F3-AC462E99F5D1}" type="sibTrans" cxnId="{58551B54-7D6C-4FE2-9E17-CFE56F5A5E6E}">
      <dgm:prSet/>
      <dgm:spPr/>
      <dgm:t>
        <a:bodyPr/>
        <a:lstStyle/>
        <a:p>
          <a:endParaRPr lang="ru-RU"/>
        </a:p>
      </dgm:t>
    </dgm:pt>
    <dgm:pt modelId="{7D024B0E-57E5-4C88-927D-52245A56D343}">
      <dgm:prSet/>
      <dgm:spPr/>
      <dgm:t>
        <a:bodyPr/>
        <a:lstStyle/>
        <a:p>
          <a:r>
            <a:rPr lang="ru-RU" dirty="0" smtClean="0"/>
            <a:t>основанные на реальном фактическом материале</a:t>
          </a:r>
          <a:endParaRPr lang="ru-RU" dirty="0"/>
        </a:p>
      </dgm:t>
    </dgm:pt>
    <dgm:pt modelId="{9B6CD0E9-21F2-4D5F-82F0-0031B5175814}" type="parTrans" cxnId="{DEAE6E10-3964-40BE-818A-FF62AC3973A7}">
      <dgm:prSet/>
      <dgm:spPr/>
      <dgm:t>
        <a:bodyPr/>
        <a:lstStyle/>
        <a:p>
          <a:endParaRPr lang="ru-RU"/>
        </a:p>
      </dgm:t>
    </dgm:pt>
    <dgm:pt modelId="{937A1E5E-0E40-43E1-A77A-7FA680A61CA0}" type="sibTrans" cxnId="{DEAE6E10-3964-40BE-818A-FF62AC3973A7}">
      <dgm:prSet/>
      <dgm:spPr/>
      <dgm:t>
        <a:bodyPr/>
        <a:lstStyle/>
        <a:p>
          <a:endParaRPr lang="ru-RU"/>
        </a:p>
      </dgm:t>
    </dgm:pt>
    <dgm:pt modelId="{637C5384-722B-41E2-A5FE-B7BE7A1FACA8}">
      <dgm:prSet phldrT="[Текст]"/>
      <dgm:spPr/>
      <dgm:t>
        <a:bodyPr/>
        <a:lstStyle/>
        <a:p>
          <a:endParaRPr lang="ru-RU" dirty="0"/>
        </a:p>
      </dgm:t>
    </dgm:pt>
    <dgm:pt modelId="{FA578BC6-991B-4388-A4F0-D77D7371B48F}" type="parTrans" cxnId="{1C7260FC-FE7A-4452-8DC4-F3F950C10656}">
      <dgm:prSet/>
      <dgm:spPr/>
    </dgm:pt>
    <dgm:pt modelId="{67EE56CD-D8B0-4DC0-8031-2F7A9747DBAF}" type="sibTrans" cxnId="{1C7260FC-FE7A-4452-8DC4-F3F950C10656}">
      <dgm:prSet/>
      <dgm:spPr/>
    </dgm:pt>
    <dgm:pt modelId="{D61BBBB2-9197-4AAC-A43A-DE30DED1B2AE}" type="pres">
      <dgm:prSet presAssocID="{1004DE99-0B8B-4326-95CC-AD6EBE93C6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2A1907-A148-4D8F-B506-32F25CE688DF}" type="pres">
      <dgm:prSet presAssocID="{FABF5BC6-CE3C-4DB6-9509-663C1E086CBF}" presName="linNode" presStyleCnt="0"/>
      <dgm:spPr/>
    </dgm:pt>
    <dgm:pt modelId="{E6261719-7E1E-4720-B98F-999CEDD982A3}" type="pres">
      <dgm:prSet presAssocID="{FABF5BC6-CE3C-4DB6-9509-663C1E086CBF}" presName="parentShp" presStyleLbl="node1" presStyleIdx="0" presStyleCnt="2" custScaleX="121932" custLinFactNeighborX="138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960EA-1D9F-4AE2-BF00-5209FDFADA1B}" type="pres">
      <dgm:prSet presAssocID="{FABF5BC6-CE3C-4DB6-9509-663C1E086CB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ADD2C-9CF8-40A2-94A7-AF8E4B25B75D}" type="pres">
      <dgm:prSet presAssocID="{9E8FF16F-9080-4D5F-94F3-AC462E99F5D1}" presName="spacing" presStyleCnt="0"/>
      <dgm:spPr/>
    </dgm:pt>
    <dgm:pt modelId="{CDFA7D35-5B88-4220-A763-E5171C64EE11}" type="pres">
      <dgm:prSet presAssocID="{90809D7D-F974-4318-A02F-1C0E4CEC1E2F}" presName="linNode" presStyleCnt="0"/>
      <dgm:spPr/>
    </dgm:pt>
    <dgm:pt modelId="{4A57D7CF-EA53-4352-8C08-B7C7F529304F}" type="pres">
      <dgm:prSet presAssocID="{90809D7D-F974-4318-A02F-1C0E4CEC1E2F}" presName="parentShp" presStyleLbl="node1" presStyleIdx="1" presStyleCnt="2" custScaleX="11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6F951-A067-49AE-A3F5-0F50841D0320}" type="pres">
      <dgm:prSet presAssocID="{90809D7D-F974-4318-A02F-1C0E4CEC1E2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3D1D2-7FEE-4B4C-BB3E-E5F9A7B7814F}" type="presOf" srcId="{FABF5BC6-CE3C-4DB6-9509-663C1E086CBF}" destId="{E6261719-7E1E-4720-B98F-999CEDD982A3}" srcOrd="0" destOrd="0" presId="urn:microsoft.com/office/officeart/2005/8/layout/vList6"/>
    <dgm:cxn modelId="{D9460CDB-F78C-494E-B8FA-660D4A22515D}" srcId="{90809D7D-F974-4318-A02F-1C0E4CEC1E2F}" destId="{3D50ABA9-4683-4AAA-89C0-BF9D1743DAE9}" srcOrd="1" destOrd="0" parTransId="{0230B72D-3FA9-47A2-A578-A35F2758C53D}" sibTransId="{E4F0033E-DE74-4F40-937A-89C2F3742D9D}"/>
    <dgm:cxn modelId="{151F87A2-0434-4B90-9DF2-0742BBC08C35}" srcId="{1004DE99-0B8B-4326-95CC-AD6EBE93C69F}" destId="{90809D7D-F974-4318-A02F-1C0E4CEC1E2F}" srcOrd="1" destOrd="0" parTransId="{F1CE6B8F-80ED-448E-B050-5165E332CBD5}" sibTransId="{D0B540C9-52C6-4FF3-B1D8-2FB1DC69A6BA}"/>
    <dgm:cxn modelId="{EBD101DE-540A-4A3A-9594-3C6310CDF21C}" type="presOf" srcId="{7D024B0E-57E5-4C88-927D-52245A56D343}" destId="{382960EA-1D9F-4AE2-BF00-5209FDFADA1B}" srcOrd="0" destOrd="0" presId="urn:microsoft.com/office/officeart/2005/8/layout/vList6"/>
    <dgm:cxn modelId="{EDB7C69C-4EBD-47BF-9186-2EE68B3BEAE6}" type="presOf" srcId="{90809D7D-F974-4318-A02F-1C0E4CEC1E2F}" destId="{4A57D7CF-EA53-4352-8C08-B7C7F529304F}" srcOrd="0" destOrd="0" presId="urn:microsoft.com/office/officeart/2005/8/layout/vList6"/>
    <dgm:cxn modelId="{DD141A17-CE58-4879-B522-2CAA7A26012B}" type="presOf" srcId="{3D50ABA9-4683-4AAA-89C0-BF9D1743DAE9}" destId="{0F06F951-A067-49AE-A3F5-0F50841D0320}" srcOrd="0" destOrd="1" presId="urn:microsoft.com/office/officeart/2005/8/layout/vList6"/>
    <dgm:cxn modelId="{15AC6484-B4DC-450C-B758-E9940F820551}" type="presOf" srcId="{637C5384-722B-41E2-A5FE-B7BE7A1FACA8}" destId="{0F06F951-A067-49AE-A3F5-0F50841D0320}" srcOrd="0" destOrd="0" presId="urn:microsoft.com/office/officeart/2005/8/layout/vList6"/>
    <dgm:cxn modelId="{58551B54-7D6C-4FE2-9E17-CFE56F5A5E6E}" srcId="{1004DE99-0B8B-4326-95CC-AD6EBE93C69F}" destId="{FABF5BC6-CE3C-4DB6-9509-663C1E086CBF}" srcOrd="0" destOrd="0" parTransId="{C422F016-CDB2-42B4-AED9-1F7EF93EC9EE}" sibTransId="{9E8FF16F-9080-4D5F-94F3-AC462E99F5D1}"/>
    <dgm:cxn modelId="{DEAE6E10-3964-40BE-818A-FF62AC3973A7}" srcId="{FABF5BC6-CE3C-4DB6-9509-663C1E086CBF}" destId="{7D024B0E-57E5-4C88-927D-52245A56D343}" srcOrd="0" destOrd="0" parTransId="{9B6CD0E9-21F2-4D5F-82F0-0031B5175814}" sibTransId="{937A1E5E-0E40-43E1-A77A-7FA680A61CA0}"/>
    <dgm:cxn modelId="{40019881-A34E-4670-BBF8-84A9EDA60CEC}" type="presOf" srcId="{1004DE99-0B8B-4326-95CC-AD6EBE93C69F}" destId="{D61BBBB2-9197-4AAC-A43A-DE30DED1B2AE}" srcOrd="0" destOrd="0" presId="urn:microsoft.com/office/officeart/2005/8/layout/vList6"/>
    <dgm:cxn modelId="{1C7260FC-FE7A-4452-8DC4-F3F950C10656}" srcId="{90809D7D-F974-4318-A02F-1C0E4CEC1E2F}" destId="{637C5384-722B-41E2-A5FE-B7BE7A1FACA8}" srcOrd="0" destOrd="0" parTransId="{FA578BC6-991B-4388-A4F0-D77D7371B48F}" sibTransId="{67EE56CD-D8B0-4DC0-8031-2F7A9747DBAF}"/>
    <dgm:cxn modelId="{3342149D-BD0E-43C2-8D87-31C0CB094A55}" type="presParOf" srcId="{D61BBBB2-9197-4AAC-A43A-DE30DED1B2AE}" destId="{682A1907-A148-4D8F-B506-32F25CE688DF}" srcOrd="0" destOrd="0" presId="urn:microsoft.com/office/officeart/2005/8/layout/vList6"/>
    <dgm:cxn modelId="{55E385B2-2113-4AAD-A8F9-9B8E4E6ADCFA}" type="presParOf" srcId="{682A1907-A148-4D8F-B506-32F25CE688DF}" destId="{E6261719-7E1E-4720-B98F-999CEDD982A3}" srcOrd="0" destOrd="0" presId="urn:microsoft.com/office/officeart/2005/8/layout/vList6"/>
    <dgm:cxn modelId="{2675BFE8-A5E7-4395-A9AA-41BBE29E33DF}" type="presParOf" srcId="{682A1907-A148-4D8F-B506-32F25CE688DF}" destId="{382960EA-1D9F-4AE2-BF00-5209FDFADA1B}" srcOrd="1" destOrd="0" presId="urn:microsoft.com/office/officeart/2005/8/layout/vList6"/>
    <dgm:cxn modelId="{DD92C69F-19E9-4B60-8A7F-C6DEF7B502FC}" type="presParOf" srcId="{D61BBBB2-9197-4AAC-A43A-DE30DED1B2AE}" destId="{E24ADD2C-9CF8-40A2-94A7-AF8E4B25B75D}" srcOrd="1" destOrd="0" presId="urn:microsoft.com/office/officeart/2005/8/layout/vList6"/>
    <dgm:cxn modelId="{D8290C05-7B94-4105-94F2-B067A0C8A4E1}" type="presParOf" srcId="{D61BBBB2-9197-4AAC-A43A-DE30DED1B2AE}" destId="{CDFA7D35-5B88-4220-A763-E5171C64EE11}" srcOrd="2" destOrd="0" presId="urn:microsoft.com/office/officeart/2005/8/layout/vList6"/>
    <dgm:cxn modelId="{F26E99FE-2042-40AF-9FAD-E6ADFD56B1E2}" type="presParOf" srcId="{CDFA7D35-5B88-4220-A763-E5171C64EE11}" destId="{4A57D7CF-EA53-4352-8C08-B7C7F529304F}" srcOrd="0" destOrd="0" presId="urn:microsoft.com/office/officeart/2005/8/layout/vList6"/>
    <dgm:cxn modelId="{34D797D8-16A1-4AA0-9281-EC90529E1E85}" type="presParOf" srcId="{CDFA7D35-5B88-4220-A763-E5171C64EE11}" destId="{0F06F951-A067-49AE-A3F5-0F50841D0320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0D5F5B-EA0E-417B-8F80-BDE2097B40A4}">
      <dsp:nvSpPr>
        <dsp:cNvPr id="0" name=""/>
        <dsp:cNvSpPr/>
      </dsp:nvSpPr>
      <dsp:spPr>
        <a:xfrm>
          <a:off x="4510" y="927014"/>
          <a:ext cx="3672506" cy="27414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усвоении готовых знаний и их воспроизведение</a:t>
          </a:r>
          <a:endParaRPr lang="ru-RU" sz="2800" kern="1200" dirty="0"/>
        </a:p>
      </dsp:txBody>
      <dsp:txXfrm>
        <a:off x="4510" y="927014"/>
        <a:ext cx="3672506" cy="2741448"/>
      </dsp:txXfrm>
    </dsp:sp>
    <dsp:sp modelId="{63F826A4-89EF-47A6-923B-F8D9083EA0A5}">
      <dsp:nvSpPr>
        <dsp:cNvPr id="0" name=""/>
        <dsp:cNvSpPr/>
      </dsp:nvSpPr>
      <dsp:spPr>
        <a:xfrm>
          <a:off x="4510" y="3106057"/>
          <a:ext cx="3672506" cy="2303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0000"/>
              </a:solidFill>
            </a:rPr>
            <a:t>традиционный подход</a:t>
          </a:r>
          <a:endParaRPr lang="ru-RU" sz="2600" b="1" kern="1200" dirty="0">
            <a:solidFill>
              <a:srgbClr val="FF0000"/>
            </a:solidFill>
          </a:endParaRPr>
        </a:p>
      </dsp:txBody>
      <dsp:txXfrm>
        <a:off x="4510" y="3106057"/>
        <a:ext cx="2586271" cy="2303631"/>
      </dsp:txXfrm>
    </dsp:sp>
    <dsp:sp modelId="{F7190E41-DCD1-40B2-B563-BA254EA73269}">
      <dsp:nvSpPr>
        <dsp:cNvPr id="0" name=""/>
        <dsp:cNvSpPr/>
      </dsp:nvSpPr>
      <dsp:spPr>
        <a:xfrm>
          <a:off x="2592285" y="3744419"/>
          <a:ext cx="1617145" cy="15734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787E8-F2CA-4A00-BD0A-B9F99034B23F}">
      <dsp:nvSpPr>
        <dsp:cNvPr id="0" name=""/>
        <dsp:cNvSpPr/>
      </dsp:nvSpPr>
      <dsp:spPr>
        <a:xfrm>
          <a:off x="4479985" y="1002896"/>
          <a:ext cx="4279975" cy="27414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99060" rIns="33020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особое внимание к индивидуальности человека, его личности, четкая ориентация на сознательное развитие самостоятельного критического мышления. </a:t>
          </a:r>
          <a:endParaRPr lang="ru-RU" sz="2600" kern="1200" dirty="0"/>
        </a:p>
      </dsp:txBody>
      <dsp:txXfrm>
        <a:off x="4479985" y="1002896"/>
        <a:ext cx="4279975" cy="2741448"/>
      </dsp:txXfrm>
    </dsp:sp>
    <dsp:sp modelId="{9DE8C1FD-111A-4815-8939-B149008D2110}">
      <dsp:nvSpPr>
        <dsp:cNvPr id="0" name=""/>
        <dsp:cNvSpPr/>
      </dsp:nvSpPr>
      <dsp:spPr>
        <a:xfrm>
          <a:off x="4464377" y="3744344"/>
          <a:ext cx="4311191" cy="1178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0000"/>
              </a:solidFill>
            </a:rPr>
            <a:t>Гуманистический деятельный подход </a:t>
          </a:r>
          <a:endParaRPr lang="ru-RU" sz="2600" b="1" kern="1200" dirty="0"/>
        </a:p>
      </dsp:txBody>
      <dsp:txXfrm>
        <a:off x="4464377" y="3744344"/>
        <a:ext cx="3036050" cy="1178822"/>
      </dsp:txXfrm>
    </dsp:sp>
    <dsp:sp modelId="{C5AD258F-DE41-4E87-942F-33152E66C234}">
      <dsp:nvSpPr>
        <dsp:cNvPr id="0" name=""/>
        <dsp:cNvSpPr/>
      </dsp:nvSpPr>
      <dsp:spPr>
        <a:xfrm>
          <a:off x="7308659" y="3814748"/>
          <a:ext cx="1615821" cy="15190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75A55-CCAF-4F8C-BB36-01E4AC8FDC20}">
      <dsp:nvSpPr>
        <dsp:cNvPr id="0" name=""/>
        <dsp:cNvSpPr/>
      </dsp:nvSpPr>
      <dsp:spPr>
        <a:xfrm>
          <a:off x="2088240" y="188630"/>
          <a:ext cx="3932182" cy="1787558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ученик</a:t>
          </a:r>
          <a:endParaRPr lang="ru-RU" sz="4000" b="1" kern="1200" dirty="0"/>
        </a:p>
      </dsp:txBody>
      <dsp:txXfrm>
        <a:off x="2088240" y="188630"/>
        <a:ext cx="3932182" cy="1787558"/>
      </dsp:txXfrm>
    </dsp:sp>
    <dsp:sp modelId="{3038F447-8FD4-4A85-A4B4-B0260C9F9DEF}">
      <dsp:nvSpPr>
        <dsp:cNvPr id="0" name=""/>
        <dsp:cNvSpPr/>
      </dsp:nvSpPr>
      <dsp:spPr>
        <a:xfrm rot="3571634">
          <a:off x="3980301" y="2884083"/>
          <a:ext cx="2607526" cy="757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3571634">
        <a:off x="3980301" y="2884083"/>
        <a:ext cx="2607526" cy="757187"/>
      </dsp:txXfrm>
    </dsp:sp>
    <dsp:sp modelId="{226503D5-D6FA-4BCC-AD0C-77097AB913C2}">
      <dsp:nvSpPr>
        <dsp:cNvPr id="0" name=""/>
        <dsp:cNvSpPr/>
      </dsp:nvSpPr>
      <dsp:spPr>
        <a:xfrm>
          <a:off x="4671870" y="4402650"/>
          <a:ext cx="3969089" cy="220405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предметно-информационная среда</a:t>
          </a:r>
          <a:endParaRPr lang="ru-RU" sz="2400" b="1" kern="1200" dirty="0"/>
        </a:p>
      </dsp:txBody>
      <dsp:txXfrm>
        <a:off x="4671870" y="4402650"/>
        <a:ext cx="3969089" cy="2204050"/>
      </dsp:txXfrm>
    </dsp:sp>
    <dsp:sp modelId="{C2A0CA79-A90D-4EC5-9B70-D6D619E14B21}">
      <dsp:nvSpPr>
        <dsp:cNvPr id="0" name=""/>
        <dsp:cNvSpPr/>
      </dsp:nvSpPr>
      <dsp:spPr>
        <a:xfrm rot="10804556">
          <a:off x="3332841" y="4998463"/>
          <a:ext cx="1296894" cy="1005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 rot="10804556">
        <a:off x="3332841" y="4998463"/>
        <a:ext cx="1296894" cy="1005334"/>
      </dsp:txXfrm>
    </dsp:sp>
    <dsp:sp modelId="{884AE594-A2EE-4CEC-83B1-3897CBDECBE0}">
      <dsp:nvSpPr>
        <dsp:cNvPr id="0" name=""/>
        <dsp:cNvSpPr/>
      </dsp:nvSpPr>
      <dsp:spPr>
        <a:xfrm>
          <a:off x="0" y="4496261"/>
          <a:ext cx="3247989" cy="200348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учитель</a:t>
          </a:r>
          <a:endParaRPr lang="ru-RU" sz="4000" b="1" kern="1200" dirty="0"/>
        </a:p>
      </dsp:txBody>
      <dsp:txXfrm>
        <a:off x="0" y="4496261"/>
        <a:ext cx="3247989" cy="2003489"/>
      </dsp:txXfrm>
    </dsp:sp>
    <dsp:sp modelId="{998E0E96-F456-4177-A8E6-8C3301F75244}">
      <dsp:nvSpPr>
        <dsp:cNvPr id="0" name=""/>
        <dsp:cNvSpPr/>
      </dsp:nvSpPr>
      <dsp:spPr>
        <a:xfrm rot="17929699">
          <a:off x="1573896" y="2785782"/>
          <a:ext cx="2532469" cy="1005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 dirty="0"/>
        </a:p>
      </dsp:txBody>
      <dsp:txXfrm rot="17929699">
        <a:off x="1573896" y="2785782"/>
        <a:ext cx="2532469" cy="10053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B7552A-A4C9-47A6-8F8C-6F87FB794C33}">
      <dsp:nvSpPr>
        <dsp:cNvPr id="0" name=""/>
        <dsp:cNvSpPr/>
      </dsp:nvSpPr>
      <dsp:spPr>
        <a:xfrm>
          <a:off x="0" y="100196"/>
          <a:ext cx="8856984" cy="12241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1.Педагогические технологии на основе личностной ориентации педагогического процесса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0" y="100196"/>
        <a:ext cx="8856984" cy="1224128"/>
      </dsp:txXfrm>
    </dsp:sp>
    <dsp:sp modelId="{30794578-F8AA-4C6A-9820-82923CA5D11F}">
      <dsp:nvSpPr>
        <dsp:cNvPr id="0" name=""/>
        <dsp:cNvSpPr/>
      </dsp:nvSpPr>
      <dsp:spPr>
        <a:xfrm>
          <a:off x="720066" y="1440176"/>
          <a:ext cx="2949444" cy="1603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rgbClr val="FF0000"/>
              </a:solidFill>
            </a:rPr>
            <a:t>Педагогика сотрудничества</a:t>
          </a:r>
          <a:endParaRPr lang="ru-RU" sz="2800" b="0" kern="1200" dirty="0">
            <a:solidFill>
              <a:srgbClr val="FF0000"/>
            </a:solidFill>
          </a:endParaRPr>
        </a:p>
      </dsp:txBody>
      <dsp:txXfrm>
        <a:off x="720066" y="1440176"/>
        <a:ext cx="2949444" cy="1603140"/>
      </dsp:txXfrm>
    </dsp:sp>
    <dsp:sp modelId="{AD54D535-A4C6-462B-B5BF-27687548CEA1}">
      <dsp:nvSpPr>
        <dsp:cNvPr id="0" name=""/>
        <dsp:cNvSpPr/>
      </dsp:nvSpPr>
      <dsp:spPr>
        <a:xfrm>
          <a:off x="2232246" y="3168344"/>
          <a:ext cx="2949444" cy="1555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B050"/>
              </a:solidFill>
            </a:rPr>
            <a:t>Гуманно-личностная технология </a:t>
          </a:r>
          <a:r>
            <a:rPr lang="ru-RU" sz="2000" kern="1200" dirty="0" err="1" smtClean="0">
              <a:solidFill>
                <a:srgbClr val="00B050"/>
              </a:solidFill>
            </a:rPr>
            <a:t>Ш.А.Амонашвили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2232246" y="3168344"/>
        <a:ext cx="2949444" cy="1555641"/>
      </dsp:txXfrm>
    </dsp:sp>
    <dsp:sp modelId="{129C4E45-B952-45A0-9B5F-B81A343DD994}">
      <dsp:nvSpPr>
        <dsp:cNvPr id="0" name=""/>
        <dsp:cNvSpPr/>
      </dsp:nvSpPr>
      <dsp:spPr>
        <a:xfrm>
          <a:off x="5256578" y="1512159"/>
          <a:ext cx="2949444" cy="1747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70C0"/>
              </a:solidFill>
            </a:rPr>
            <a:t>Система Е.Н.Ильина: преподавание литературы как предмета, формирующего человека</a:t>
          </a:r>
          <a:endParaRPr lang="ru-RU" sz="2000" kern="1200" dirty="0">
            <a:solidFill>
              <a:srgbClr val="0070C0"/>
            </a:solidFill>
          </a:endParaRPr>
        </a:p>
      </dsp:txBody>
      <dsp:txXfrm>
        <a:off x="5256578" y="1512159"/>
        <a:ext cx="2949444" cy="1747174"/>
      </dsp:txXfrm>
    </dsp:sp>
    <dsp:sp modelId="{16C3A0CC-9F27-4724-9312-97D575281C5C}">
      <dsp:nvSpPr>
        <dsp:cNvPr id="0" name=""/>
        <dsp:cNvSpPr/>
      </dsp:nvSpPr>
      <dsp:spPr>
        <a:xfrm>
          <a:off x="0" y="4937033"/>
          <a:ext cx="8856984" cy="3791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2E9D1E-DCB8-4211-8178-649000CE1C6F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</a:rPr>
            <a:t>2.Педагогические технологии на основе активизации и </a:t>
          </a:r>
          <a:r>
            <a:rPr lang="ru-RU" sz="3600" b="1" kern="1200" dirty="0" err="1" smtClean="0">
              <a:solidFill>
                <a:srgbClr val="002060"/>
              </a:solidFill>
            </a:rPr>
            <a:t>интесификации</a:t>
          </a:r>
          <a:r>
            <a:rPr lang="ru-RU" sz="3600" b="1" kern="1200" dirty="0" smtClean="0">
              <a:solidFill>
                <a:srgbClr val="002060"/>
              </a:solidFill>
            </a:rPr>
            <a:t> деятельности учащихся</a:t>
          </a:r>
          <a:endParaRPr lang="ru-RU" sz="3600" kern="1200" dirty="0">
            <a:solidFill>
              <a:srgbClr val="002060"/>
            </a:solidFill>
          </a:endParaRPr>
        </a:p>
      </dsp:txBody>
      <dsp:txXfrm>
        <a:off x="0" y="0"/>
        <a:ext cx="9144000" cy="2057400"/>
      </dsp:txXfrm>
    </dsp:sp>
    <dsp:sp modelId="{472A4513-E982-4F4B-BF9C-DB432D27B48F}">
      <dsp:nvSpPr>
        <dsp:cNvPr id="0" name=""/>
        <dsp:cNvSpPr/>
      </dsp:nvSpPr>
      <dsp:spPr>
        <a:xfrm>
          <a:off x="0" y="1700804"/>
          <a:ext cx="2040433" cy="1728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Игровые технологии</a:t>
          </a:r>
          <a:endParaRPr lang="ru-RU" sz="23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0" y="1700804"/>
        <a:ext cx="2040433" cy="1728172"/>
      </dsp:txXfrm>
    </dsp:sp>
    <dsp:sp modelId="{8D568AF6-DC29-470D-B768-D313361DBD8B}">
      <dsp:nvSpPr>
        <dsp:cNvPr id="0" name=""/>
        <dsp:cNvSpPr/>
      </dsp:nvSpPr>
      <dsp:spPr>
        <a:xfrm>
          <a:off x="2051717" y="2492910"/>
          <a:ext cx="2017703" cy="2023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Проблемное обучение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2051717" y="2492910"/>
        <a:ext cx="2017703" cy="2023049"/>
      </dsp:txXfrm>
    </dsp:sp>
    <dsp:sp modelId="{22915AF4-14A5-44A0-8E45-A21EB2AD5813}">
      <dsp:nvSpPr>
        <dsp:cNvPr id="0" name=""/>
        <dsp:cNvSpPr/>
      </dsp:nvSpPr>
      <dsp:spPr>
        <a:xfrm>
          <a:off x="4067951" y="3573002"/>
          <a:ext cx="2040433" cy="18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525129"/>
              </a:solidFill>
            </a:rPr>
            <a:t>Тестовые технологии</a:t>
          </a:r>
          <a:endParaRPr lang="ru-RU" sz="2300" kern="1200" dirty="0">
            <a:solidFill>
              <a:srgbClr val="525129"/>
            </a:solidFill>
          </a:endParaRPr>
        </a:p>
      </dsp:txBody>
      <dsp:txXfrm>
        <a:off x="4067951" y="3573002"/>
        <a:ext cx="2040433" cy="1865349"/>
      </dsp:txXfrm>
    </dsp:sp>
    <dsp:sp modelId="{CC417BFD-FAC0-474C-BF34-CEF847B26365}">
      <dsp:nvSpPr>
        <dsp:cNvPr id="0" name=""/>
        <dsp:cNvSpPr/>
      </dsp:nvSpPr>
      <dsp:spPr>
        <a:xfrm>
          <a:off x="6099264" y="4402891"/>
          <a:ext cx="3044735" cy="245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B050"/>
              </a:solidFill>
            </a:rPr>
            <a:t>Технология </a:t>
          </a:r>
          <a:r>
            <a:rPr lang="ru-RU" sz="2300" kern="1200" dirty="0" err="1" smtClean="0">
              <a:solidFill>
                <a:srgbClr val="00B050"/>
              </a:solidFill>
            </a:rPr>
            <a:t>интесификации</a:t>
          </a:r>
          <a:r>
            <a:rPr lang="ru-RU" sz="2300" kern="1200" dirty="0" smtClean="0">
              <a:solidFill>
                <a:srgbClr val="00B050"/>
              </a:solidFill>
            </a:rPr>
            <a:t> обучения на основе схемных и знаковых моделей учебного материала (В.Ф.Шаталов)</a:t>
          </a:r>
          <a:endParaRPr lang="ru-RU" sz="2300" kern="1200" dirty="0">
            <a:solidFill>
              <a:srgbClr val="00B050"/>
            </a:solidFill>
          </a:endParaRPr>
        </a:p>
      </dsp:txBody>
      <dsp:txXfrm>
        <a:off x="6099264" y="4402891"/>
        <a:ext cx="3044735" cy="2455103"/>
      </dsp:txXfrm>
    </dsp:sp>
    <dsp:sp modelId="{534DFEC9-6F43-4FBE-8BCA-CD55FD8AA863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B70AA4-1010-43A5-9382-DF1D54769682}">
      <dsp:nvSpPr>
        <dsp:cNvPr id="0" name=""/>
        <dsp:cNvSpPr/>
      </dsp:nvSpPr>
      <dsp:spPr>
        <a:xfrm>
          <a:off x="0" y="178294"/>
          <a:ext cx="9144000" cy="134422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3.</a:t>
          </a:r>
          <a:r>
            <a:rPr lang="ru-RU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Педагогические технологии на основе эффективности управления и организации учебного процесс</a:t>
          </a:r>
          <a:endParaRPr lang="ru-RU" sz="2800" kern="1200" dirty="0"/>
        </a:p>
      </dsp:txBody>
      <dsp:txXfrm>
        <a:off x="0" y="178294"/>
        <a:ext cx="9144000" cy="1344222"/>
      </dsp:txXfrm>
    </dsp:sp>
    <dsp:sp modelId="{440C2813-467C-434F-8469-EAF502555649}">
      <dsp:nvSpPr>
        <dsp:cNvPr id="0" name=""/>
        <dsp:cNvSpPr/>
      </dsp:nvSpPr>
      <dsp:spPr>
        <a:xfrm>
          <a:off x="305471" y="1484770"/>
          <a:ext cx="2467093" cy="2160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Технология уровневой дифференциации обучения.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305471" y="1484770"/>
        <a:ext cx="2467093" cy="2160183"/>
      </dsp:txXfrm>
    </dsp:sp>
    <dsp:sp modelId="{C25135B1-41A6-4073-B41D-7292233FB1FE}">
      <dsp:nvSpPr>
        <dsp:cNvPr id="0" name=""/>
        <dsp:cNvSpPr/>
      </dsp:nvSpPr>
      <dsp:spPr>
        <a:xfrm flipH="1">
          <a:off x="3836427" y="1628816"/>
          <a:ext cx="1810306" cy="2167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B050"/>
              </a:solidFill>
            </a:rPr>
            <a:t>Групповые технологии</a:t>
          </a:r>
          <a:endParaRPr lang="ru-RU" sz="2400" kern="1200" dirty="0">
            <a:solidFill>
              <a:srgbClr val="00B050"/>
            </a:solidFill>
          </a:endParaRPr>
        </a:p>
      </dsp:txBody>
      <dsp:txXfrm flipH="1">
        <a:off x="3836427" y="1628816"/>
        <a:ext cx="1810306" cy="2167096"/>
      </dsp:txXfrm>
    </dsp:sp>
    <dsp:sp modelId="{FE2AC66B-83C2-4B2C-BE73-A77AF1451F0C}">
      <dsp:nvSpPr>
        <dsp:cNvPr id="0" name=""/>
        <dsp:cNvSpPr/>
      </dsp:nvSpPr>
      <dsp:spPr>
        <a:xfrm>
          <a:off x="3295663" y="4005070"/>
          <a:ext cx="2980838" cy="2160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Технология программного обучения</a:t>
          </a:r>
          <a:endParaRPr lang="ru-RU" sz="20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3295663" y="4005070"/>
        <a:ext cx="2980838" cy="2160183"/>
      </dsp:txXfrm>
    </dsp:sp>
    <dsp:sp modelId="{1EB076AF-07E1-45E1-A497-28DD9075C7CC}">
      <dsp:nvSpPr>
        <dsp:cNvPr id="0" name=""/>
        <dsp:cNvSpPr/>
      </dsp:nvSpPr>
      <dsp:spPr>
        <a:xfrm>
          <a:off x="6743052" y="1484770"/>
          <a:ext cx="1880993" cy="2167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Компьютерные (новые информационные) технологии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 обучения</a:t>
          </a:r>
          <a:r>
            <a:rPr lang="ru-RU" sz="1200" b="1" kern="1200" dirty="0" smtClean="0">
              <a:solidFill>
                <a:srgbClr val="002060"/>
              </a:solidFill>
            </a:rPr>
            <a:t>.</a:t>
          </a:r>
          <a:endParaRPr lang="ru-RU" sz="1200" b="1" kern="1200" dirty="0">
            <a:solidFill>
              <a:srgbClr val="002060"/>
            </a:solidFill>
          </a:endParaRPr>
        </a:p>
      </dsp:txBody>
      <dsp:txXfrm>
        <a:off x="6743052" y="1484770"/>
        <a:ext cx="1880993" cy="2167096"/>
      </dsp:txXfrm>
    </dsp:sp>
    <dsp:sp modelId="{0B67171C-C183-4B10-BDB0-166B9C493191}">
      <dsp:nvSpPr>
        <dsp:cNvPr id="0" name=""/>
        <dsp:cNvSpPr/>
      </dsp:nvSpPr>
      <dsp:spPr>
        <a:xfrm>
          <a:off x="0" y="6199645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960EA-1D9F-4AE2-BF00-5209FDFADA1B}">
      <dsp:nvSpPr>
        <dsp:cNvPr id="0" name=""/>
        <dsp:cNvSpPr/>
      </dsp:nvSpPr>
      <dsp:spPr>
        <a:xfrm>
          <a:off x="3690268" y="552"/>
          <a:ext cx="4537531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основанные на реальном фактическом материале</a:t>
          </a:r>
          <a:endParaRPr lang="ru-RU" sz="3000" kern="1200" dirty="0"/>
        </a:p>
      </dsp:txBody>
      <dsp:txXfrm>
        <a:off x="3690268" y="552"/>
        <a:ext cx="4537531" cy="2154694"/>
      </dsp:txXfrm>
    </dsp:sp>
    <dsp:sp modelId="{E6261719-7E1E-4720-B98F-999CEDD982A3}">
      <dsp:nvSpPr>
        <dsp:cNvPr id="0" name=""/>
        <dsp:cNvSpPr/>
      </dsp:nvSpPr>
      <dsp:spPr>
        <a:xfrm>
          <a:off x="8061" y="28606"/>
          <a:ext cx="3688468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FF0000"/>
              </a:solidFill>
            </a:rPr>
            <a:t>«полевые» </a:t>
          </a:r>
          <a:endParaRPr lang="ru-RU" sz="4400" b="1" kern="1200" dirty="0">
            <a:solidFill>
              <a:srgbClr val="FF0000"/>
            </a:solidFill>
          </a:endParaRPr>
        </a:p>
      </dsp:txBody>
      <dsp:txXfrm>
        <a:off x="8061" y="28606"/>
        <a:ext cx="3688468" cy="2154694"/>
      </dsp:txXfrm>
    </dsp:sp>
    <dsp:sp modelId="{0F06F951-A067-49AE-A3F5-0F50841D0320}">
      <dsp:nvSpPr>
        <dsp:cNvPr id="0" name=""/>
        <dsp:cNvSpPr/>
      </dsp:nvSpPr>
      <dsp:spPr>
        <a:xfrm>
          <a:off x="3647163" y="2370716"/>
          <a:ext cx="4580929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выдуманные</a:t>
          </a:r>
          <a:endParaRPr lang="ru-RU" sz="3000" kern="1200" dirty="0"/>
        </a:p>
      </dsp:txBody>
      <dsp:txXfrm>
        <a:off x="3647163" y="2370716"/>
        <a:ext cx="4580929" cy="2154694"/>
      </dsp:txXfrm>
    </dsp:sp>
    <dsp:sp modelId="{4A57D7CF-EA53-4352-8C08-B7C7F529304F}">
      <dsp:nvSpPr>
        <dsp:cNvPr id="0" name=""/>
        <dsp:cNvSpPr/>
      </dsp:nvSpPr>
      <dsp:spPr>
        <a:xfrm>
          <a:off x="1506" y="2370716"/>
          <a:ext cx="3645656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«кабинетные»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1506" y="2370716"/>
        <a:ext cx="3645656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8441A7-5BBD-4AAF-B67F-CFE85712F6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D834-F2B8-4B7B-A406-AA57B021C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DDBD-33C8-43F2-A8B2-4EDA26B9DE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6B57-9D70-48FE-A3CA-9A47A1DAA3D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E212-4511-401A-B4D2-1D95504FE6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F73D-2E85-488E-A014-342E06141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D12B96-228F-4614-9372-5DF5E70AEF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59C34BC-A1B7-468B-9EBF-5531411961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8C50-EB7C-430E-85D1-C34D124D2F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A0DD-FF1C-4426-B73C-F27BEB401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AC6-23FB-4B45-B7F6-7F23FAB79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2B02EA-D96D-4AC7-9578-1B23A82633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3.xml"/><Relationship Id="rId7" Type="http://schemas.openxmlformats.org/officeDocument/2006/relationships/slide" Target="slide2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5445125"/>
            <a:ext cx="9036495" cy="11525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Педагогические технологии на уроках эстетического цикла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4869160"/>
            <a:ext cx="8857109" cy="5040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Автор: Азимова Ирина Юрьевна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руководитель ШМО </a:t>
            </a:r>
            <a:r>
              <a:rPr lang="ru-RU" sz="2000" dirty="0" smtClean="0">
                <a:solidFill>
                  <a:schemeClr val="bg1"/>
                </a:solidFill>
              </a:rPr>
              <a:t>учителей  эстетического  цикла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52512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525129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38842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525129"/>
                </a:solidFill>
              </a:rPr>
              <a:t>Уроки гуманитарного цикла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525129"/>
                </a:solidFill>
                <a:hlinkClick r:id="rId2" action="ppaction://hlinksldjump"/>
              </a:rPr>
              <a:t>Информационно- компьютерные  технологии</a:t>
            </a:r>
            <a:endParaRPr lang="ru-RU" dirty="0" smtClean="0">
              <a:solidFill>
                <a:srgbClr val="52512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525129"/>
                </a:solidFill>
                <a:hlinkClick r:id="rId3" action="ppaction://hlinksldjump"/>
              </a:rPr>
              <a:t>Тестовые технологии</a:t>
            </a:r>
            <a:endParaRPr lang="ru-RU" dirty="0" smtClean="0">
              <a:solidFill>
                <a:srgbClr val="525129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hlinkClick r:id="rId4" action="ppaction://hlinksldjump"/>
              </a:rPr>
              <a:t>CASE- технология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hlinkClick r:id="rId5" action="ppaction://hlinksldjump"/>
              </a:rPr>
              <a:t>ПОПС- технология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hlinkClick r:id="rId6" action="ppaction://hlinksldjump"/>
              </a:rPr>
              <a:t>Игровые 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  <a:hlinkClick r:id="rId7" action="ppaction://hlinksldjump"/>
              </a:rPr>
              <a:t>Технология уровневой дифференциации обучения.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hlinkClick r:id="rId8" action="ppaction://hlinksldjump"/>
              </a:rPr>
              <a:t>Технология интенсификации обучения на основе схемных и знаковых моделей учебного материала </a:t>
            </a:r>
            <a:endParaRPr lang="ru-RU" dirty="0" smtClean="0"/>
          </a:p>
          <a:p>
            <a:pPr lvl="0"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 smtClean="0"/>
          </a:p>
          <a:p>
            <a:endParaRPr lang="ru-RU" dirty="0" smtClean="0">
              <a:solidFill>
                <a:srgbClr val="525129"/>
              </a:solidFill>
            </a:endParaRPr>
          </a:p>
          <a:p>
            <a:endParaRPr lang="ru-RU" dirty="0" smtClean="0">
              <a:solidFill>
                <a:srgbClr val="525129"/>
              </a:solidFill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640"/>
            <a:ext cx="8892480" cy="666936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525129"/>
                </a:solidFill>
              </a:rPr>
              <a:t>формы </a:t>
            </a:r>
            <a:r>
              <a:rPr lang="ru-RU" b="1" i="1" dirty="0" smtClean="0">
                <a:solidFill>
                  <a:srgbClr val="525129"/>
                </a:solidFill>
              </a:rPr>
              <a:t>работы с информационно-компьютерными технологиями:</a:t>
            </a:r>
          </a:p>
          <a:p>
            <a:endParaRPr lang="ru-RU" dirty="0">
              <a:solidFill>
                <a:srgbClr val="525129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397000"/>
          <a:ext cx="9036496" cy="53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336704"/>
              </a:tblGrid>
              <a:tr h="2596912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Метод слайдов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облегчает учителю подачу материала. Делает урок более ярким и наглядным. Способствует развитию воображения и критического мышления в восприятии материала. Использование слайдов активизирует внимание учащихся, вызывает интерес к предмету разговора. Работа с большим количеством фактических данных становится не такой рутинной.</a:t>
                      </a:r>
                      <a:endParaRPr lang="ru-RU" i="0" dirty="0"/>
                    </a:p>
                  </a:txBody>
                  <a:tcPr/>
                </a:tc>
              </a:tr>
              <a:tr h="2747456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Исследовательская деятельность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Учащиеся самостоятельно изучают материал или расширяют свои знания, готовя презентации своих работ на интерактивной доске. Этот метод способствует: развитию творческого мышления; осуществлению информационного поиска; умению делать выводы; развитию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коммуникативных способностей учащихся.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884368" y="6309320"/>
            <a:ext cx="1042416" cy="349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76672"/>
            <a:ext cx="7524328" cy="1440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тестовый контроль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Состоит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она из нескольких этапов: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тестирования.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Заполнение таблицы: в ячейках таблицы ставится пометка о правильности ответа на каждый вопрос у каждого учащегося в части А, В и С теста.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Подсчитывается сумма баллов по тесту у каждого ученика и сумма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правильных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ответов по каждому вопросу.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Затем надо рассчитать </a:t>
            </a:r>
            <a:r>
              <a:rPr lang="ru-RU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коэффициент знаний учащихся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формуле:       </a:t>
            </a:r>
          </a:p>
          <a:p>
            <a:pPr lvl="0">
              <a:buNone/>
            </a:pPr>
            <a:r>
              <a:rPr lang="ru-RU" sz="1600" dirty="0" smtClean="0"/>
              <a:t>                               </a:t>
            </a:r>
            <a:r>
              <a:rPr lang="ru-RU" sz="1600" u="sng" dirty="0" smtClean="0"/>
              <a:t> </a:t>
            </a:r>
            <a:r>
              <a:rPr lang="ru-RU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сумма  </a:t>
            </a:r>
            <a:r>
              <a:rPr lang="ru-RU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правильных ответов  по  всем  вопросам </a:t>
            </a:r>
            <a:r>
              <a:rPr lang="ru-RU" sz="16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ru-RU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100</a:t>
            </a:r>
            <a:r>
              <a:rPr lang="ru-RU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      </a:t>
            </a:r>
          </a:p>
          <a:p>
            <a:pPr lvl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количество </a:t>
            </a:r>
            <a:r>
              <a:rPr lang="ru-RU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вопросов 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 тесте </a:t>
            </a:r>
            <a:r>
              <a:rPr lang="ru-RU" sz="1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ru-RU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количество  учащихся</a:t>
            </a:r>
            <a:r>
              <a:rPr lang="ru-RU" sz="1600" b="1" dirty="0" smtClean="0"/>
              <a:t> </a:t>
            </a:r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Строится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график зависимости суммы правильных ответов от количества вопросов в тесте.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Выбираются номера вопросов, которые «западают» у учащихся в целом и у каждого в отдельности.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«западающим» вопросам проводятся дополнительные занятия с целью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ликвидации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пробелов знаний.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573016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КУЗ</a:t>
            </a:r>
            <a:r>
              <a:rPr lang="ru-RU" sz="3200" dirty="0" smtClean="0">
                <a:solidFill>
                  <a:srgbClr val="FF0000"/>
                </a:solidFill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028384" y="6381328"/>
            <a:ext cx="104241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КЕЙС </a:t>
            </a:r>
            <a:r>
              <a:rPr lang="ru-RU" sz="3600" dirty="0" smtClean="0"/>
              <a:t>(папка с учебными материалами)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686800" cy="6967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Этапы </a:t>
            </a:r>
            <a:r>
              <a:rPr lang="ru-RU" sz="3600" b="1" dirty="0" smtClean="0"/>
              <a:t>организации </a:t>
            </a:r>
            <a:r>
              <a:rPr lang="ru-RU" sz="3600" b="1" dirty="0" smtClean="0"/>
              <a:t>учебного </a:t>
            </a:r>
            <a:r>
              <a:rPr lang="ru-RU" sz="3600" b="1" dirty="0" smtClean="0"/>
              <a:t>процесса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Подготовительный</a:t>
            </a:r>
            <a:r>
              <a:rPr lang="ru-RU" dirty="0" smtClean="0"/>
              <a:t> </a:t>
            </a:r>
            <a:r>
              <a:rPr lang="ru-RU" sz="2800" dirty="0" smtClean="0"/>
              <a:t>(определение места кейса в учебном курсе; поиск источника; создание макета кейса; описание хода занятия)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Ознакомительный </a:t>
            </a:r>
            <a:r>
              <a:rPr lang="ru-RU" sz="2800" dirty="0" smtClean="0"/>
              <a:t>(вовлечение учащихся в анализ реальной ситуации, выбор оптимальной формы преподнесения материала для ознакомления)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Аналитический</a:t>
            </a:r>
            <a:r>
              <a:rPr lang="ru-RU" dirty="0" smtClean="0"/>
              <a:t> </a:t>
            </a:r>
            <a:r>
              <a:rPr lang="ru-RU" sz="2800" dirty="0" smtClean="0"/>
              <a:t>(обсуждение ситуации в группах или индивидуальное изучение проблемы учащимися; подготовка решения)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Итоговый </a:t>
            </a:r>
            <a:r>
              <a:rPr lang="ru-RU" sz="2800" dirty="0" smtClean="0"/>
              <a:t>(Основная задача этого этапа –  представить и обосновать решение по кейсу)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Ролевая </a:t>
            </a:r>
            <a:r>
              <a:rPr lang="ru-RU" dirty="0" smtClean="0"/>
              <a:t>игра «Приём в школу”.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Проблема:</a:t>
            </a:r>
            <a:r>
              <a:rPr lang="ru-RU" dirty="0" smtClean="0"/>
              <a:t> </a:t>
            </a:r>
            <a:r>
              <a:rPr lang="ru-RU" sz="2000" dirty="0" smtClean="0"/>
              <a:t>вы являетесь учителями школы и на педагогическом совете должны решить вопрос: «Кого принять в 6 класс с углублённым изучением английского языка? Всего поступило 6 заявлений. Принять можно только одного ребёнка”.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Содержание кейса: </a:t>
            </a:r>
            <a:r>
              <a:rPr lang="ru-RU" sz="2000" dirty="0" smtClean="0"/>
              <a:t>статьи федерального закона   «Об образовании” и заявления с комментариями.</a:t>
            </a:r>
          </a:p>
          <a:p>
            <a:r>
              <a:rPr lang="ru-RU" sz="1600" dirty="0" smtClean="0"/>
              <a:t> 1. Девочка, проживает в другом районе города. Рядом со школой живёт её бабушка. Девочка имеет хорошие оценки по предметам естественнонаучного цикла.</a:t>
            </a:r>
          </a:p>
          <a:p>
            <a:r>
              <a:rPr lang="ru-RU" sz="1600" dirty="0" smtClean="0"/>
              <a:t> 2. Мальчик. Живёт возле школы. Все друзья во дворе учатся в этом классе, и он решил перейти в эту же школу.</a:t>
            </a:r>
          </a:p>
          <a:p>
            <a:r>
              <a:rPr lang="ru-RU" sz="1600" dirty="0" smtClean="0"/>
              <a:t> 3. Девочка. Прибыла из другого города. Родители дипломаты. Отлично владеет разговорным английским. Через 3 месяца переедет в другую страну.</a:t>
            </a:r>
          </a:p>
          <a:p>
            <a:r>
              <a:rPr lang="ru-RU" sz="1600" dirty="0" smtClean="0"/>
              <a:t> 4. Мальчик, ранее оставался на повторный курс обучения. Имеет неудовлетворительные оценки по 4 предметам. Состоит на учёте в милиции. Живёт рядом со школой.</a:t>
            </a:r>
          </a:p>
          <a:p>
            <a:r>
              <a:rPr lang="ru-RU" sz="1600" dirty="0" smtClean="0"/>
              <a:t> 5. Мальчик. Переехал из деревни, где не изучал английский язык. Живёт рядом со школой. Склонен к бродяжничеству.</a:t>
            </a:r>
          </a:p>
          <a:p>
            <a:r>
              <a:rPr lang="ru-RU" sz="1600" dirty="0" smtClean="0"/>
              <a:t> 6. Девочка. Инвалид детства 2 группы, ДЦП. Успевает по всем предметам на «4” и «5”. Воспитывается одной мамой. Проживает рядом со школой.</a:t>
            </a:r>
            <a:endParaRPr lang="ru-RU" sz="1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4368" y="6336792"/>
            <a:ext cx="1042416" cy="33256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25136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проблемное </a:t>
            </a:r>
            <a:r>
              <a:rPr lang="ru-RU" sz="3600" dirty="0" smtClean="0"/>
              <a:t>обучение</a:t>
            </a:r>
            <a:br>
              <a:rPr lang="ru-RU" sz="3600" dirty="0" smtClean="0"/>
            </a:br>
            <a:r>
              <a:rPr lang="ru-RU" sz="3600" dirty="0" smtClean="0"/>
              <a:t>ПОПС- метод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</a:rPr>
              <a:t>Ученик высказывает:</a:t>
            </a:r>
          </a:p>
          <a:p>
            <a:pPr>
              <a:lnSpc>
                <a:spcPct val="80000"/>
              </a:lnSpc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П-позицию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(объясняет, в чем заключена его точка зрения, предположим, : “Я считаю, что смертная казнь не нужна…”);</a:t>
            </a:r>
          </a:p>
          <a:p>
            <a:pPr>
              <a:lnSpc>
                <a:spcPct val="80000"/>
              </a:lnSpc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О-обоснование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(не просто объясняет свою позицию, но и доказывает, начиная фразой типа: “Потому что увеличивается количество тяжких преступлений, изнасилований, убийств…”);</a:t>
            </a:r>
          </a:p>
          <a:p>
            <a:pPr>
              <a:lnSpc>
                <a:spcPct val="80000"/>
              </a:lnSpc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П-пример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(при разъяснении сути своей позиции пользуется конкретными примерами, используя обороты типа: “Я могу подтвердить это тем, что рост преступности наблюдается за последние годы…”;</a:t>
            </a:r>
          </a:p>
          <a:p>
            <a:pPr>
              <a:lnSpc>
                <a:spcPct val="80000"/>
              </a:lnSpc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С-следствие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(делает вывод в результате обсуждения определенной проблемы, например, : “В связи с этим (сохранением смертной казни, мы не наблюдаем уменьшения роста преступности…”).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Самое главное, что дает применение данной технологии, ученики высказывают свою точку зрения, отношение к предложенной проблеме.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4368" y="6525344"/>
            <a:ext cx="104241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Игровые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/>
          <a:lstStyle/>
          <a:p>
            <a:r>
              <a:rPr lang="ru-RU" sz="2800" b="1" dirty="0" smtClean="0"/>
              <a:t>Реализация игровых приемов и ситуаций при урочной форме занятий проходит по таким основным направлениям: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400" dirty="0" smtClean="0"/>
              <a:t> дидактическая цель ставится перед учащимися в форме игровой задачи;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400" dirty="0" smtClean="0"/>
              <a:t>учебная деятельность подчиняется правилам игры;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400" dirty="0" smtClean="0"/>
              <a:t>учебный материал используется в качестве ее средства, в учебную деятельность вводится элемент соревнования, который переводит дидактическую   задачу в игровую;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400" dirty="0" smtClean="0"/>
              <a:t>успешное выполнение дидактического задания связывается с игровым результатом.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Виды игровых методик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группа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игры творческие, сюжетно-ролевые, в которых сюжет – форма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интеллектуальной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деятельности.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Счастливый случай», «Что?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Где? Когда?»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группа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Игры-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путешествия. Они носят характер географических, исторических, краеведческих, следопытских «экспедиций», совершаемых по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книгам, картам, документам.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III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группа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игры как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средство развития познавательной активности детей – это игры с готовыми правилами, обычно и называемые дидактическими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IV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группа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интеллектуальные игры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игры-упражнения, игры-тренинги, воздействующие на психическую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сферу.</a:t>
            </a:r>
            <a:endParaRPr lang="ru-RU" sz="2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4368" y="6453336"/>
            <a:ext cx="104241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algn="just"/>
            <a:r>
              <a:rPr lang="ru-RU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Педагогическая технология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учителя.                            (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В.М.Монахов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Опорные сигналы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endParaRPr lang="ru-RU" sz="1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Этапы работы</a:t>
            </a:r>
            <a:endParaRPr lang="ru-RU" sz="2800" dirty="0" smtClean="0"/>
          </a:p>
          <a:p>
            <a:r>
              <a:rPr lang="ru-RU" sz="2000" dirty="0" smtClean="0"/>
              <a:t>1)  развернутое объяснение учителя </a:t>
            </a:r>
          </a:p>
          <a:p>
            <a:r>
              <a:rPr lang="ru-RU" sz="2000" dirty="0" smtClean="0"/>
              <a:t>2)  сжатое изложение учебного материла по опорным плакатам;</a:t>
            </a:r>
          </a:p>
          <a:p>
            <a:r>
              <a:rPr lang="ru-RU" sz="2000" dirty="0" smtClean="0"/>
              <a:t>3)  изучение листов с опорными сигналами (уменьшенные копии опорных листов и плакатов);</a:t>
            </a:r>
          </a:p>
          <a:p>
            <a:r>
              <a:rPr lang="ru-RU" sz="2000" dirty="0" smtClean="0"/>
              <a:t>4)  работа с учебником и листом опорных сигналов в домашних условиях;</a:t>
            </a:r>
          </a:p>
          <a:p>
            <a:r>
              <a:rPr lang="ru-RU" sz="2000" dirty="0" smtClean="0"/>
              <a:t>5)  письменное воспроизведение опорных сигналов на следующем уроке;</a:t>
            </a:r>
          </a:p>
          <a:p>
            <a:r>
              <a:rPr lang="ru-RU" sz="2000" dirty="0" smtClean="0"/>
              <a:t>6)  ответ у доски.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Технология уровневой дифференциации обучения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589"/>
            <a:ext cx="9144000" cy="4929411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Дифференцированное обучение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форма организации учебного процесса, при которой учитель работает с группой учащихся, составленной с учетом наличия у них каких-либо значимых для учебного процесса общих качеств (гомогенная группа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часть общей дидактической системы, которая обеспечивает специализацию учебного процесса для различных групп обучаемых.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43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04664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Положительные аспекты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Отрицательные аспекты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</a:tr>
              <a:tr h="63003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Исключаются неоправданные и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нецелесообразные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общества уравниловка и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усреднение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Деление детей по уровню развития негуманно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</a:tr>
              <a:tr h="649200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 учителя появляется возможность помогать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слабому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уделять внимание сильному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Высвечивается социально-экономическое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неравенство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49399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Отсутствие в классе отстающих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снимает необходимость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снижении общего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уровня преподавания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Слабые лишаются возможности тянуться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более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сильными, получать от них помощь,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соревноваться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ними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</a:tr>
              <a:tr h="758098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Появляется возможность более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эффективно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работать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трудными учащимися,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плохо адаптирующимся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общественным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нормам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Перевод в слабые группы воспринимается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детьми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унижение их достоинства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</a:tr>
              <a:tr h="766798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Реализуется желание сильных учащихся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быстрее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глубже продвигаться в образовании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Несовершенство диагностики приводит порой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тому, что в разряд слабых переводятся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неординарные   дети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89302"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Повышается уровень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Я-концепции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сильные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утверждаются в своих способностях,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получают возможность испытывать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успех, избавиться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комплекса   </a:t>
                      </a: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неполноценности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Понижается уровень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Я-концепции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 в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элитарных </a:t>
                      </a: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группах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возникает иллюзия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исключительности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эгоистический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комплекс;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слабых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группах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снижается уровень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самооценки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появляется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установка на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фатальность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своей слабости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5400" marR="25400" marT="0" marB="0"/>
                </a:tc>
              </a:tr>
              <a:tr h="601196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Повышается уровень мотивации учения в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сильных  группах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Понижается уровень мотивации учения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слабых группах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8930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группе, где собраны одинаковые дети,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ребёнку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легче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учиться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Перекомплектование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разрушает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классные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indent="342900"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коллективы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812360" y="6858000"/>
            <a:ext cx="1042416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Технология </a:t>
            </a:r>
            <a:r>
              <a:rPr lang="ru-RU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обучения - системная категория, структурными составляющими которой являются: </a:t>
            </a:r>
            <a:r>
              <a:rPr lang="ru-RU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8691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цели </a:t>
            </a:r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обучения;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содержание обучения;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средства </a:t>
            </a:r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педагогического взаимодействия</a:t>
            </a:r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;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организация учебного процесса;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ученик, учитель;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результат деятельности.</a:t>
            </a:r>
            <a:endParaRPr lang="ru-RU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7816382" cy="1138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525129"/>
                </a:solidFill>
              </a:rPr>
              <a:t>Выбор технологии зависит от:</a:t>
            </a:r>
            <a:br>
              <a:rPr lang="ru-RU" dirty="0" smtClean="0">
                <a:solidFill>
                  <a:srgbClr val="525129"/>
                </a:solidFill>
              </a:rPr>
            </a:b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472608"/>
          </a:xfrm>
          <a:solidFill>
            <a:schemeClr val="bg1"/>
          </a:solidFill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овременные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требования, предъявляемых к преподаванию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ашего предмета;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Педагогических целей, которые Вы ставите перед собой и учащимися;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Личностных  и возрастных особенностей учащихся;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приоритетов.</a:t>
            </a:r>
          </a:p>
          <a:p>
            <a:pPr>
              <a:buNone/>
            </a:pPr>
            <a:endParaRPr lang="ru-RU" dirty="0" smtClean="0">
              <a:solidFill>
                <a:srgbClr val="525129"/>
              </a:solidFill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884368" y="6093296"/>
            <a:ext cx="104241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640"/>
            <a:ext cx="8929718" cy="6669360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</a:t>
            </a:r>
            <a:r>
              <a:rPr lang="ru-RU" b="1" dirty="0" smtClean="0">
                <a:latin typeface="+mn-lt"/>
                <a:ea typeface="+mn-ea"/>
                <a:cs typeface="+mn-cs"/>
              </a:rPr>
              <a:t>овременное </a:t>
            </a:r>
            <a:r>
              <a:rPr lang="ru-RU" b="1" dirty="0">
                <a:latin typeface="+mn-lt"/>
                <a:ea typeface="+mn-ea"/>
                <a:cs typeface="+mn-cs"/>
              </a:rPr>
              <a:t>информационное </a:t>
            </a:r>
            <a:endParaRPr lang="ru-RU" b="1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atin typeface="+mn-lt"/>
                <a:ea typeface="+mn-ea"/>
                <a:cs typeface="+mn-cs"/>
              </a:rPr>
              <a:t>общество </a:t>
            </a:r>
            <a:r>
              <a:rPr lang="ru-RU" b="1" dirty="0">
                <a:latin typeface="+mn-lt"/>
                <a:ea typeface="+mn-ea"/>
                <a:cs typeface="+mn-cs"/>
              </a:rPr>
              <a:t>ставит </a:t>
            </a:r>
            <a:r>
              <a:rPr lang="ru-RU" b="1" dirty="0" smtClean="0">
                <a:latin typeface="+mn-lt"/>
                <a:ea typeface="+mn-ea"/>
                <a:cs typeface="+mn-cs"/>
              </a:rPr>
              <a:t>перед </a:t>
            </a:r>
            <a:r>
              <a:rPr lang="ru-RU" b="1" dirty="0">
                <a:latin typeface="+mn-lt"/>
                <a:ea typeface="+mn-ea"/>
                <a:cs typeface="+mn-cs"/>
              </a:rPr>
              <a:t>школой </a:t>
            </a:r>
            <a:r>
              <a:rPr lang="ru-RU" b="1" dirty="0" smtClean="0">
                <a:latin typeface="+mn-lt"/>
                <a:ea typeface="+mn-ea"/>
                <a:cs typeface="+mn-cs"/>
              </a:rPr>
              <a:t>задачу подготовки </a:t>
            </a:r>
            <a:r>
              <a:rPr lang="ru-RU" b="1" dirty="0">
                <a:latin typeface="+mn-lt"/>
                <a:ea typeface="+mn-ea"/>
                <a:cs typeface="+mn-cs"/>
              </a:rPr>
              <a:t>выпускников, способных: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самостоятельно приобретать необходимые знания;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умело применяя их на практике для решения разнообразных возникающих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</a:t>
            </a:r>
            <a:r>
              <a:rPr lang="ru-RU" sz="2800" dirty="0"/>
              <a:t>;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самостоятельно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критически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мыслить;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использовать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современные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технологии;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грамотно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работать с информацией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коммуникабельными, контактными в различных социальных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группах.</a:t>
            </a:r>
          </a:p>
          <a:p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956376" y="6237312"/>
            <a:ext cx="1042416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504" y="404664"/>
          <a:ext cx="89289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>
            <a:off x="2123728" y="5589240"/>
            <a:ext cx="4032448" cy="864096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07504" y="0"/>
          <a:ext cx="8640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642918"/>
            <a:ext cx="8686800" cy="199399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Перечень современных образовательных технологий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endParaRPr lang="ru-RU" dirty="0">
              <a:solidFill>
                <a:srgbClr val="525129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196752"/>
          <a:ext cx="8856984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52512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525129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427</TotalTime>
  <Words>1424</Words>
  <Application>Microsoft Office PowerPoint</Application>
  <PresentationFormat>Экран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Педагогические технологии на уроках эстетического цикла</vt:lpstr>
      <vt:lpstr>Слайд 2</vt:lpstr>
      <vt:lpstr> Технология обучения - системная категория, структурными составляющими которой являются:  </vt:lpstr>
      <vt:lpstr>Выбор технологии зависит от: </vt:lpstr>
      <vt:lpstr>Слайд 5</vt:lpstr>
      <vt:lpstr>Слайд 6</vt:lpstr>
      <vt:lpstr>Слайд 7</vt:lpstr>
      <vt:lpstr>Перечень современных образовательных технологий    </vt:lpstr>
      <vt:lpstr>Слайд 9</vt:lpstr>
      <vt:lpstr>Слайд 10</vt:lpstr>
      <vt:lpstr>Уроки гуманитарного цикла</vt:lpstr>
      <vt:lpstr>Слайд 12</vt:lpstr>
      <vt:lpstr>тестовый контроль  </vt:lpstr>
      <vt:lpstr> КЕЙС (папка с учебными материалами) </vt:lpstr>
      <vt:lpstr> Этапы организации учебного процесса </vt:lpstr>
      <vt:lpstr> Ролевая игра «Приём в школу”.</vt:lpstr>
      <vt:lpstr>  проблемное обучение ПОПС- метод  </vt:lpstr>
      <vt:lpstr>Игровые технологии</vt:lpstr>
      <vt:lpstr>Виды игровых методик</vt:lpstr>
      <vt:lpstr>Опорные сигналы</vt:lpstr>
      <vt:lpstr>Технология уровневой дифференциации обучения. 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на уроках гуманитарного цикла</dc:title>
  <dc:creator>Иван</dc:creator>
  <cp:lastModifiedBy>Admin</cp:lastModifiedBy>
  <cp:revision>46</cp:revision>
  <dcterms:created xsi:type="dcterms:W3CDTF">2011-12-29T07:24:44Z</dcterms:created>
  <dcterms:modified xsi:type="dcterms:W3CDTF">2012-04-18T02:46:55Z</dcterms:modified>
</cp:coreProperties>
</file>