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5" r:id="rId3"/>
    <p:sldId id="266" r:id="rId4"/>
    <p:sldId id="267" r:id="rId5"/>
    <p:sldId id="268" r:id="rId6"/>
    <p:sldId id="270" r:id="rId7"/>
    <p:sldId id="271" r:id="rId8"/>
    <p:sldId id="272" r:id="rId9"/>
    <p:sldId id="269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7" y="-30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D79A-3236-4B72-961E-9D5748A8C5C1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022A-4BEA-4388-8356-844FB4CD87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D79A-3236-4B72-961E-9D5748A8C5C1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022A-4BEA-4388-8356-844FB4CD8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D79A-3236-4B72-961E-9D5748A8C5C1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022A-4BEA-4388-8356-844FB4CD8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D79A-3236-4B72-961E-9D5748A8C5C1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022A-4BEA-4388-8356-844FB4CD8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D79A-3236-4B72-961E-9D5748A8C5C1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09022A-4BEA-4388-8356-844FB4CD8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D79A-3236-4B72-961E-9D5748A8C5C1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022A-4BEA-4388-8356-844FB4CD8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D79A-3236-4B72-961E-9D5748A8C5C1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022A-4BEA-4388-8356-844FB4CD8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D79A-3236-4B72-961E-9D5748A8C5C1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022A-4BEA-4388-8356-844FB4CD8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D79A-3236-4B72-961E-9D5748A8C5C1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022A-4BEA-4388-8356-844FB4CD8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D79A-3236-4B72-961E-9D5748A8C5C1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022A-4BEA-4388-8356-844FB4CD8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D79A-3236-4B72-961E-9D5748A8C5C1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022A-4BEA-4388-8356-844FB4CD8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E9D79A-3236-4B72-961E-9D5748A8C5C1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09022A-4BEA-4388-8356-844FB4CD8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42852"/>
            <a:ext cx="8229600" cy="4357718"/>
          </a:xfrm>
        </p:spPr>
        <p:txBody>
          <a:bodyPr>
            <a:noAutofit/>
          </a:bodyPr>
          <a:lstStyle/>
          <a:p>
            <a:r>
              <a:rPr lang="ru-RU" b="0" cap="none" dirty="0" smtClean="0">
                <a:solidFill>
                  <a:schemeClr val="bg1"/>
                </a:solidFill>
                <a:effectLst/>
                <a:latin typeface="+mn-lt"/>
              </a:rPr>
              <a:t>Мастер -класс</a:t>
            </a:r>
            <a:r>
              <a:rPr lang="ru-RU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4000" b="0" dirty="0" smtClean="0">
                <a:solidFill>
                  <a:schemeClr val="bg1"/>
                </a:solidFill>
                <a:effectLst/>
                <a:latin typeface="+mn-lt"/>
              </a:rPr>
              <a:t>«</a:t>
            </a:r>
            <a:r>
              <a:rPr lang="ru-RU" cap="none" dirty="0" smtClean="0">
                <a:solidFill>
                  <a:schemeClr val="bg1"/>
                </a:solidFill>
                <a:effectLst/>
                <a:latin typeface="+mn-lt"/>
              </a:rPr>
              <a:t>Формирование  выразительности речи учащихся посредством речевых разминок на уроках чтения и развития речи</a:t>
            </a:r>
            <a:r>
              <a:rPr lang="ru-RU" sz="3600" b="0" cap="none" dirty="0" smtClean="0">
                <a:effectLst/>
                <a:latin typeface="+mn-lt"/>
              </a:rPr>
              <a:t>» </a:t>
            </a:r>
            <a:endParaRPr lang="ru-RU" sz="3600" b="0" dirty="0"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5000636"/>
            <a:ext cx="6215074" cy="164305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Учитель специальной (коррекционной) общеобразовательной школы </a:t>
            </a:r>
            <a:r>
              <a:rPr lang="en-US" dirty="0" smtClean="0"/>
              <a:t>VIII</a:t>
            </a:r>
            <a:r>
              <a:rPr lang="ru-RU" dirty="0" smtClean="0"/>
              <a:t> вида</a:t>
            </a:r>
          </a:p>
          <a:p>
            <a:r>
              <a:rPr lang="ru-RU" dirty="0" smtClean="0"/>
              <a:t> г. Вятские Поляны</a:t>
            </a:r>
          </a:p>
          <a:p>
            <a:r>
              <a:rPr lang="ru-RU" dirty="0" smtClean="0"/>
              <a:t> </a:t>
            </a:r>
            <a:r>
              <a:rPr lang="ru-RU" sz="3900" b="1" dirty="0" smtClean="0"/>
              <a:t>Елена Аркадьевна </a:t>
            </a:r>
            <a:r>
              <a:rPr lang="ru-RU" sz="3900" b="1" dirty="0" err="1" smtClean="0"/>
              <a:t>Заболотская</a:t>
            </a:r>
            <a:r>
              <a:rPr lang="ru-RU" sz="3900" b="1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latin typeface="+mn-lt"/>
              </a:rPr>
              <a:t>Что значит выразительный?</a:t>
            </a:r>
            <a:endParaRPr lang="ru-RU" sz="4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400" b="1" dirty="0" smtClean="0">
                <a:solidFill>
                  <a:schemeClr val="bg1"/>
                </a:solidFill>
              </a:rPr>
              <a:t>Хорошо выражающий что-либо, яркий по своему свойству, внешнему виду;</a:t>
            </a:r>
          </a:p>
          <a:p>
            <a:pPr>
              <a:buFont typeface="Wingdings" pitchFamily="2" charset="2"/>
              <a:buChar char="v"/>
            </a:pPr>
            <a:r>
              <a:rPr lang="ru-RU" sz="4400" b="1" dirty="0" smtClean="0">
                <a:solidFill>
                  <a:schemeClr val="bg1"/>
                </a:solidFill>
              </a:rPr>
              <a:t>Многозначительный , как бы сообщающий что –либо</a:t>
            </a:r>
            <a:r>
              <a:rPr lang="ru-RU" sz="44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                            Из словаря А. Даля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Каковы компоненты выразительности речи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Тон голоса;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 сила голоса; 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темп речи; 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мелодика речи;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 логическое ударение;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 постановка пауз</a:t>
            </a:r>
            <a:r>
              <a:rPr lang="ru-RU" sz="4400" i="1" dirty="0" smtClean="0">
                <a:solidFill>
                  <a:schemeClr val="bg1"/>
                </a:solidFill>
              </a:rPr>
              <a:t>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умения формируются?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Овладение всеми видами интонации;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выбор темпа речи; 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постановка логического ударения , пауз.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Формирование интонации через: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специальные упражнения; 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работу над тестом предложений повествовательных, вопросительных, восклицательных, с прямой речью.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 над темпом речи: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скороговорки.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над логическим </a:t>
            </a:r>
            <a:br>
              <a:rPr lang="ru-RU" dirty="0" smtClean="0"/>
            </a:br>
            <a:r>
              <a:rPr lang="ru-RU" dirty="0" smtClean="0"/>
              <a:t>ударением , паузами.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Упражнения по наращиванию слов. </a:t>
            </a:r>
          </a:p>
          <a:p>
            <a:r>
              <a:rPr lang="ru-RU" sz="5400" b="1" dirty="0" smtClean="0">
                <a:solidFill>
                  <a:schemeClr val="bg1"/>
                </a:solidFill>
              </a:rPr>
              <a:t>Пословицы.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8618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8800" b="1" smtClean="0">
                <a:solidFill>
                  <a:schemeClr val="bg1"/>
                </a:solidFill>
              </a:rPr>
              <a:t>Желаю </a:t>
            </a:r>
            <a:r>
              <a:rPr lang="ru-RU" sz="8800" b="1" smtClean="0">
                <a:solidFill>
                  <a:schemeClr val="bg1"/>
                </a:solidFill>
              </a:rPr>
              <a:t>Вам успехов </a:t>
            </a:r>
            <a:r>
              <a:rPr lang="ru-RU" sz="8800" b="1" dirty="0" smtClean="0">
                <a:solidFill>
                  <a:schemeClr val="bg1"/>
                </a:solidFill>
              </a:rPr>
              <a:t>в работе!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8800" b="1" dirty="0" smtClean="0">
                <a:solidFill>
                  <a:schemeClr val="bg1"/>
                </a:solidFill>
              </a:rPr>
              <a:t>Благодарю за внимание 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75408350_large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d44f489df5f35676a10a19f48918b7d0_fu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743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Пользователь\Рабочий стол\spring-lake-wallpapers_32628_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428652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Рабочий стол\1301901160_1-maya-otdy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72528" cy="6858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Пользователь\Рабочий стол\0_7f4a_b4c9f4f6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Пользователь\Рабочий стол\0_5c800_b949f3fd_X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3"/>
            <a:ext cx="9001156" cy="6750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Пользователь\Рабочий стол\4133610-green-forest-in-summ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715172" cy="6836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Пользователь\Рабочий стол\PicsDesktop.net_1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</TotalTime>
  <Words>146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Мастер -класс «Формирование  выразительности речи учащихся посредством речевых разминок на уроках чтения и развития речи»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Что значит выразительный?</vt:lpstr>
      <vt:lpstr>Каковы компоненты выразительности речи ?</vt:lpstr>
      <vt:lpstr>Какие умения формируются?</vt:lpstr>
      <vt:lpstr> Формирование интонации через:</vt:lpstr>
      <vt:lpstr>Работа  над темпом речи:</vt:lpstr>
      <vt:lpstr>Работа над логическим  ударением , паузами.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-класс «ФОРМИРОВАНИЕ  ВЫРАЗИТЕЛЬНОСТИ РЕЧИ УЧАЩИХСЯ ПОСРЕДСТВОМ РЕЧЕВЫХ РАЗМИНОК НА УРОКАХ ЧТЕНИЯ И РАЗВИТИЯ РЕЧИ» </dc:title>
  <dc:creator>Пользователь</dc:creator>
  <cp:lastModifiedBy>Пользователь</cp:lastModifiedBy>
  <cp:revision>5</cp:revision>
  <dcterms:created xsi:type="dcterms:W3CDTF">2012-04-25T18:18:53Z</dcterms:created>
  <dcterms:modified xsi:type="dcterms:W3CDTF">2012-04-25T19:01:13Z</dcterms:modified>
</cp:coreProperties>
</file>