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7A57-9CA9-41F1-83A4-422E965B8B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BE9D-F301-4427-991A-1FEBA9CC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7A57-9CA9-41F1-83A4-422E965B8B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BE9D-F301-4427-991A-1FEBA9CC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7A57-9CA9-41F1-83A4-422E965B8B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BE9D-F301-4427-991A-1FEBA9CC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7A57-9CA9-41F1-83A4-422E965B8B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BE9D-F301-4427-991A-1FEBA9CC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7A57-9CA9-41F1-83A4-422E965B8B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BE9D-F301-4427-991A-1FEBA9CC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7A57-9CA9-41F1-83A4-422E965B8B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BE9D-F301-4427-991A-1FEBA9CC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7A57-9CA9-41F1-83A4-422E965B8B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BE9D-F301-4427-991A-1FEBA9CC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7A57-9CA9-41F1-83A4-422E965B8B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BE9D-F301-4427-991A-1FEBA9CC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7A57-9CA9-41F1-83A4-422E965B8B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BE9D-F301-4427-991A-1FEBA9CC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7A57-9CA9-41F1-83A4-422E965B8B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BE9D-F301-4427-991A-1FEBA9CC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7A57-9CA9-41F1-83A4-422E965B8B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BE9D-F301-4427-991A-1FEBA9CC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47A57-9CA9-41F1-83A4-422E965B8B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BE9D-F301-4427-991A-1FEBA9CC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roplan.ru/encyclopaedia.html?sobi2Task=sobi2Details&amp;catid=69&amp;sobi2Id=170" TargetMode="External"/><Relationship Id="rId2" Type="http://schemas.openxmlformats.org/officeDocument/2006/relationships/hyperlink" Target="http://www.retroplan.ru/encyclopaedia.html?sobi2Task=sobi2Details&amp;catid=69&amp;sobi2Id=21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etroplan.ru/encyclopaedia.html?sobi2Task=sobi2Details&amp;catid=69&amp;sobi2Id=195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roplan.ru/encyclopaedia.html?sobi2Task=sobi2Details&amp;catid=69&amp;sobi2Id=170" TargetMode="External"/><Relationship Id="rId2" Type="http://schemas.openxmlformats.org/officeDocument/2006/relationships/hyperlink" Target="http://www.retroplan.ru/encyclopaedia.html?sobi2Task=sobi2Details&amp;catid=69&amp;sobi2Id=18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retroplan.ru/encyclopaedia.html?sobi2Task=sobi2Details&amp;catid=69&amp;sobi2Id=21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retroplan.ru/encyclopaedia.html?sobi2Task=sobi2Details&amp;catid=69&amp;sobi2Id=235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etroplan.ru/encyclopaedia.html?sobi2Task=sobi2Details&amp;sobi2Id=63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/>
          <a:lstStyle/>
          <a:p>
            <a:r>
              <a:rPr lang="ru-RU" sz="4000" dirty="0" smtClean="0"/>
              <a:t>К 100- летию Первой мировой войны</a:t>
            </a:r>
            <a:br>
              <a:rPr lang="ru-RU" sz="4000" dirty="0" smtClean="0"/>
            </a:br>
            <a:r>
              <a:rPr lang="ru-RU" dirty="0" smtClean="0"/>
              <a:t>Русский авиатор В. М. Ткачев- наш земляк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Серия</a:t>
            </a:r>
          </a:p>
          <a:p>
            <a:r>
              <a:rPr lang="ru-RU" dirty="0" smtClean="0"/>
              <a:t>Знаменитые люди </a:t>
            </a:r>
          </a:p>
          <a:p>
            <a:r>
              <a:rPr lang="ru-RU" dirty="0" smtClean="0"/>
              <a:t>станицы Келермесской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награды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hlinkClick r:id="rId2" tooltip="Орден Святого Станислава"/>
              </a:rPr>
              <a:t>Орден Святого Станислава</a:t>
            </a:r>
            <a:r>
              <a:rPr lang="ru-RU" dirty="0"/>
              <a:t> 3-й степени - ВП от 06.05.1910 г.; </a:t>
            </a:r>
            <a:br>
              <a:rPr lang="ru-RU" dirty="0"/>
            </a:br>
            <a:r>
              <a:rPr lang="ru-RU" dirty="0">
                <a:hlinkClick r:id="rId3" tooltip="Орден Святой Анны"/>
              </a:rPr>
              <a:t>Орден Святой Анны</a:t>
            </a:r>
            <a:r>
              <a:rPr lang="ru-RU" dirty="0"/>
              <a:t> 3-й степени - ВП от 14.02.1913 г.; </a:t>
            </a:r>
          </a:p>
        </p:txBody>
      </p:sp>
      <p:pic>
        <p:nvPicPr>
          <p:cNvPr id="8194" name="Picture 2" descr="C:\Documents and Settings\Администратор\Рабочий стол\s+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680" y="1600200"/>
            <a:ext cx="28136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награды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hlinkClick r:id="rId2" tooltip="Орден Святого Георгия  "/>
              </a:rPr>
              <a:t>Орден Святого Георгия</a:t>
            </a:r>
            <a:r>
              <a:rPr lang="ru-RU" dirty="0"/>
              <a:t> 4-й степени - ВП от 03.02.1915 г. </a:t>
            </a:r>
            <a:r>
              <a:rPr lang="ru-RU" i="1" dirty="0"/>
              <a:t>«за то, что 12-го августа 1914 г. произвел смелую и решительную воздушную разведку в районе Люблин-Белжице-Ополе-Юзефов-Анополь-Боров-Госцерадов-Уржендов-Красник-Люблин, проник в тыл и фланги неприятельского расположения, и несмотря на действительный огонь противника по аппарату, сопровождавший его в течение всего полета и повредивший жизненные части аппарата, с исключительной находчивостью, доблестным присутствием духа и беззаветным мужеством выполнил возложенную на него задачу по раскрытию сил и определению направления движения колонн противника, вовремя доставил добытые разведкой сведения первостепенной важности и тем способствовал принятию стратегических решений, приведших к </a:t>
            </a:r>
            <a:r>
              <a:rPr lang="ru-RU" i="1" dirty="0" err="1"/>
              <a:t>одержанию</a:t>
            </a:r>
            <a:r>
              <a:rPr lang="ru-RU" i="1" dirty="0"/>
              <a:t> решительного успеха над противником»</a:t>
            </a:r>
            <a:r>
              <a:rPr lang="ru-RU" dirty="0"/>
              <a:t>; </a:t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C:\Documents and Settings\Администратор\Рабочий стол\georgy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893" y="1600200"/>
            <a:ext cx="334921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награды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Autofit/>
          </a:bodyPr>
          <a:lstStyle/>
          <a:p>
            <a:r>
              <a:rPr lang="ru-RU" sz="1400" dirty="0">
                <a:hlinkClick r:id="rId2" tooltip="Орден Святого Владимира"/>
              </a:rPr>
              <a:t>Орден Святого Владимира</a:t>
            </a:r>
            <a:r>
              <a:rPr lang="ru-RU" sz="1400" dirty="0"/>
              <a:t> 4-й степени с мечами и бантом - ВП от 26.02.1915 г. </a:t>
            </a:r>
            <a:r>
              <a:rPr lang="ru-RU" sz="1400" i="1" dirty="0"/>
              <a:t>«за отличия в действиях против неприятеля в период боев с 27-го сентября по 21-е октября 1914 г.»</a:t>
            </a:r>
            <a:r>
              <a:rPr lang="ru-RU" sz="1400" dirty="0"/>
              <a:t>; </a:t>
            </a:r>
            <a:br>
              <a:rPr lang="ru-RU" sz="1400" dirty="0"/>
            </a:br>
            <a:endParaRPr lang="ru-RU" sz="1400" dirty="0" smtClean="0"/>
          </a:p>
          <a:p>
            <a:r>
              <a:rPr lang="ru-RU" sz="1400" dirty="0" smtClean="0">
                <a:hlinkClick r:id="rId3" tooltip="Орден Святой Анны"/>
              </a:rPr>
              <a:t>Орден </a:t>
            </a:r>
            <a:r>
              <a:rPr lang="ru-RU" sz="1400" dirty="0">
                <a:hlinkClick r:id="rId3" tooltip="Орден Святой Анны"/>
              </a:rPr>
              <a:t>Святой Анны</a:t>
            </a:r>
            <a:r>
              <a:rPr lang="ru-RU" sz="1400" dirty="0"/>
              <a:t> 4-й степени с надписью «За храбрость» - ВП от 01.08.1915 г. </a:t>
            </a:r>
            <a:r>
              <a:rPr lang="ru-RU" sz="1400" i="1" dirty="0"/>
              <a:t>«за отличия в делах против неприятеля в период боев с 1-го декабря 1914 г. по 1-е июня 1915 г.»</a:t>
            </a:r>
            <a:r>
              <a:rPr lang="ru-RU" sz="1400" dirty="0"/>
              <a:t>; </a:t>
            </a:r>
            <a:br>
              <a:rPr lang="ru-RU" sz="1400" dirty="0"/>
            </a:br>
            <a:endParaRPr lang="en-US" sz="1400" dirty="0" smtClean="0"/>
          </a:p>
          <a:p>
            <a:r>
              <a:rPr lang="ru-RU" sz="1400" dirty="0" smtClean="0">
                <a:hlinkClick r:id="rId3" tooltip="Орден Святой Анны"/>
              </a:rPr>
              <a:t>Орден </a:t>
            </a:r>
            <a:r>
              <a:rPr lang="ru-RU" sz="1400" dirty="0">
                <a:hlinkClick r:id="rId3" tooltip="Орден Святой Анны"/>
              </a:rPr>
              <a:t>Святой Анны</a:t>
            </a:r>
            <a:r>
              <a:rPr lang="ru-RU" sz="1400" dirty="0"/>
              <a:t> 2-й степени с мечами - ВП от 10.12.1915 г. </a:t>
            </a:r>
            <a:r>
              <a:rPr lang="ru-RU" sz="1400" i="1" dirty="0"/>
              <a:t>«за отличия в делах против неприятеля при штабе Рижского укрепленного района»</a:t>
            </a:r>
            <a:r>
              <a:rPr lang="ru-RU" sz="1400" dirty="0"/>
              <a:t>; </a:t>
            </a:r>
            <a:br>
              <a:rPr lang="ru-RU" sz="1400" dirty="0"/>
            </a:br>
            <a:endParaRPr lang="ru-RU" sz="1400" dirty="0" smtClean="0"/>
          </a:p>
          <a:p>
            <a:endParaRPr lang="ru-RU" sz="1400" dirty="0">
              <a:hlinkClick r:id="rId4" tooltip="Орден Святого Станислава"/>
            </a:endParaRPr>
          </a:p>
          <a:p>
            <a:r>
              <a:rPr lang="ru-RU" sz="1400" dirty="0" smtClean="0">
                <a:hlinkClick r:id="rId4" tooltip="Орден Святого Станислава"/>
              </a:rPr>
              <a:t>Орден </a:t>
            </a:r>
            <a:r>
              <a:rPr lang="ru-RU" sz="1400" dirty="0">
                <a:hlinkClick r:id="rId4" tooltip="Орден Святого Станислава"/>
              </a:rPr>
              <a:t>Святого Станислава</a:t>
            </a:r>
            <a:r>
              <a:rPr lang="ru-RU" sz="1400" dirty="0"/>
              <a:t> 2-й степени с мечами - ВП от 24.12.1915 г. </a:t>
            </a:r>
            <a:r>
              <a:rPr lang="ru-RU" sz="1400" i="1" dirty="0"/>
              <a:t>«за отличия в период боев с 21-го октября по 1-е декабря 1914 г.»</a:t>
            </a:r>
            <a:r>
              <a:rPr lang="ru-RU" sz="1400" dirty="0"/>
              <a:t> 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9218" name="Picture 2" descr="C:\Documents and Settings\Администратор\Рабочий стол\b1643031708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21088"/>
            <a:ext cx="1634537" cy="1772816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ordena-svyatoy-an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844824"/>
            <a:ext cx="2664296" cy="1952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награды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hlinkClick r:id="rId2" tooltip="Георгиевское оружие"/>
              </a:rPr>
              <a:t>Георгиевское оружие</a:t>
            </a:r>
            <a:r>
              <a:rPr lang="ru-RU" dirty="0"/>
              <a:t> - ПАФ от 08.05.1917 г. </a:t>
            </a:r>
            <a:r>
              <a:rPr lang="ru-RU" i="1" dirty="0"/>
              <a:t>«за то, что, будучи командиром 11-го авиационного дивизиона в чине есаула, во время боев под </a:t>
            </a:r>
            <a:r>
              <a:rPr lang="ru-RU" i="1" dirty="0" err="1"/>
              <a:t>Тарнополем</a:t>
            </a:r>
            <a:r>
              <a:rPr lang="ru-RU" i="1" dirty="0"/>
              <a:t> 25-го мая 1916 г., несмотря на губительный огонь зенитных орудий противника, неоднократно прорывался в тыл противника, производил там разведку и своевременно давал ценные сведения о противнике; при этом, того же 25-го мая встретившись с «Альбатросом» противника, вооруженным пулеметом, вступил с ним в бой и заставил противника обратиться в бегство. 19-го, 21-го и 27-го июня 1916 г. в районе </a:t>
            </a:r>
            <a:r>
              <a:rPr lang="ru-RU" i="1" dirty="0" err="1"/>
              <a:t>p.p.Липы</a:t>
            </a:r>
            <a:r>
              <a:rPr lang="ru-RU" i="1" dirty="0"/>
              <a:t> и </a:t>
            </a:r>
            <a:r>
              <a:rPr lang="ru-RU" i="1" dirty="0" err="1"/>
              <a:t>Стыри</a:t>
            </a:r>
            <a:r>
              <a:rPr lang="ru-RU" i="1" dirty="0"/>
              <a:t> им были добыты и своевременно доставлены в штаб армии сведения особой важности о сосредоточении в этом районе сильной ударной группы противника, угрожавшей прорывом нашего фронта в направлении на Луцк, благодаря чему своевременно принятыми мерами противнику нанесен был полный разгром. 27-го июня во время разведки аппарат подполковника Ткачева был поврежден разорвавшимся снарядом противника, особенно правое крыло, которое во время полета могло деформироваться»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C:\Documents and Settings\Администратор\Рабочий стол\101633_138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874" y="1600200"/>
            <a:ext cx="336125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награды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Французский «Военный крест» - 15.11.1917 г.</a:t>
            </a:r>
          </a:p>
        </p:txBody>
      </p:sp>
      <p:pic>
        <p:nvPicPr>
          <p:cNvPr id="14338" name="Picture 2" descr="C:\Documents and Settings\Администратор\Рабочий стол\letchik_smirnov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60476"/>
            <a:ext cx="2808312" cy="5392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награды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За период Гражданской войны награжден орденом Св. Николая Чудотворца - Приказом Главнокомандующего Русской армией № 3294 от 22.06.1920 г.</a:t>
            </a:r>
          </a:p>
        </p:txBody>
      </p:sp>
      <p:pic>
        <p:nvPicPr>
          <p:cNvPr id="12290" name="Picture 2" descr="C:\Documents and Settings\Администратор\Рабочий стол\mikola_chudotv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64176"/>
            <a:ext cx="4038600" cy="3998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по материалам школьного </a:t>
            </a:r>
            <a:r>
              <a:rPr lang="ru-RU" dirty="0" err="1" smtClean="0"/>
              <a:t>историко</a:t>
            </a:r>
            <a:r>
              <a:rPr lang="ru-RU" dirty="0" smtClean="0"/>
              <a:t>- краеведческого музея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</a:t>
            </a:r>
            <a:r>
              <a:rPr lang="ru-RU" dirty="0" err="1" smtClean="0"/>
              <a:t>Зуброва</a:t>
            </a:r>
            <a:r>
              <a:rPr lang="ru-RU" dirty="0" smtClean="0"/>
              <a:t> Н.В.- </a:t>
            </a:r>
            <a:r>
              <a:rPr lang="ru-RU" smtClean="0"/>
              <a:t>руководитель музея МБОУ СОШ № 8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Вячеслав Матвеевич Ткачев</a:t>
            </a:r>
            <a:br>
              <a:rPr lang="ru-RU" dirty="0" smtClean="0"/>
            </a:br>
            <a:r>
              <a:rPr lang="ru-RU" sz="2200" b="1" dirty="0"/>
              <a:t>Даты жизни:</a:t>
            </a:r>
            <a:r>
              <a:rPr lang="ru-RU" sz="2200" dirty="0"/>
              <a:t> 24.09.1885 г. - 25.03.1965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Знаменитый русский летчик Вячеслав Матвеевич Ткачев родился 24 сентября 1885 года в станице </a:t>
            </a:r>
            <a:r>
              <a:rPr lang="ru-RU" dirty="0" err="1"/>
              <a:t>Келермесская</a:t>
            </a:r>
            <a:r>
              <a:rPr lang="ru-RU" dirty="0"/>
              <a:t> </a:t>
            </a:r>
            <a:r>
              <a:rPr lang="ru-RU" dirty="0" err="1"/>
              <a:t>Майкопского</a:t>
            </a:r>
            <a:r>
              <a:rPr lang="ru-RU" dirty="0"/>
              <a:t> отдела Кубанской области.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:\Ткачев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0200"/>
            <a:ext cx="3293809" cy="5216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Путь в летное дело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в1912 </a:t>
            </a:r>
            <a:r>
              <a:rPr lang="ru-RU" dirty="0"/>
              <a:t>г. командирован в </a:t>
            </a:r>
            <a:r>
              <a:rPr lang="ru-RU" b="1" dirty="0"/>
              <a:t>Офицерскую школу авиации Отдела воздушного флота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 smtClean="0"/>
              <a:t>сдал </a:t>
            </a:r>
            <a:r>
              <a:rPr lang="ru-RU" dirty="0"/>
              <a:t>экзамен на звание </a:t>
            </a:r>
            <a:r>
              <a:rPr lang="ru-RU" b="1" dirty="0"/>
              <a:t>«военного летчика»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 smtClean="0"/>
              <a:t>в1913 </a:t>
            </a:r>
            <a:r>
              <a:rPr lang="ru-RU" dirty="0"/>
              <a:t>г. откомандирован в </a:t>
            </a:r>
            <a:r>
              <a:rPr lang="ru-RU" b="1" dirty="0"/>
              <a:t>7-ю воздухоплавательную роту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С </a:t>
            </a:r>
            <a:r>
              <a:rPr lang="ru-RU" dirty="0" smtClean="0"/>
              <a:t>1913 </a:t>
            </a:r>
            <a:r>
              <a:rPr lang="ru-RU" dirty="0"/>
              <a:t>г. - </a:t>
            </a:r>
            <a:r>
              <a:rPr lang="ru-RU" dirty="0" smtClean="0"/>
              <a:t>прикомандирован </a:t>
            </a:r>
            <a:r>
              <a:rPr lang="ru-RU" dirty="0"/>
              <a:t>к </a:t>
            </a:r>
            <a:r>
              <a:rPr lang="ru-RU" b="1" dirty="0"/>
              <a:t>3-й авиационной роте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:\Ткачев\4W0P9taL6Z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506" y="1600200"/>
            <a:ext cx="365398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дальний перелет в истории России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октябре 1913 г., с целью тренировки в продолжительности полетов и ориентировки на незнакомой местности, совершил перелет </a:t>
            </a:r>
            <a:r>
              <a:rPr lang="ru-RU" dirty="0" err="1"/>
              <a:t>Киев-Одесса-Керчь-Тамань-Екатеринодар</a:t>
            </a:r>
            <a:r>
              <a:rPr lang="ru-RU" dirty="0"/>
              <a:t>, общей протяженностью в 1500 верст. 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:\Ткачев\rKQLPV3dgV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04864"/>
            <a:ext cx="4986835" cy="329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командир русской авиации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 01.04.1920 г. - </a:t>
            </a:r>
            <a:r>
              <a:rPr lang="ru-RU" b="1" dirty="0"/>
              <a:t>начальник Авиации ВСЮР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С 14.04.1920 г. - </a:t>
            </a:r>
            <a:r>
              <a:rPr lang="ru-RU" b="1" dirty="0"/>
              <a:t>начальник Авиации Русской армии генерала П.Н. Врангеля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Воевал на стороне «белых»</a:t>
            </a:r>
            <a:endParaRPr lang="ru-RU" dirty="0"/>
          </a:p>
        </p:txBody>
      </p:sp>
      <p:pic>
        <p:nvPicPr>
          <p:cNvPr id="5122" name="Picture 2" descr="H:\Ткачев\0sLI3ZwrBc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84784"/>
            <a:ext cx="3744415" cy="5563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вдали от Родины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После эвакуации из Крыма русский военный летчик Ткачев </a:t>
            </a:r>
            <a:r>
              <a:rPr lang="ru-RU" b="1" dirty="0"/>
              <a:t>эмигрировал в Югославию</a:t>
            </a:r>
            <a:r>
              <a:rPr lang="ru-RU" dirty="0"/>
              <a:t>. Некоторое время работал редактором авиационного журнала «</a:t>
            </a:r>
            <a:r>
              <a:rPr lang="ru-RU" dirty="0" err="1"/>
              <a:t>Воздухоплавни</a:t>
            </a:r>
            <a:r>
              <a:rPr lang="ru-RU" dirty="0"/>
              <a:t> </a:t>
            </a:r>
            <a:r>
              <a:rPr lang="ru-RU" dirty="0" err="1"/>
              <a:t>Гласник</a:t>
            </a:r>
            <a:r>
              <a:rPr lang="ru-RU" dirty="0"/>
              <a:t>», затем в частном пароходстве,</a:t>
            </a:r>
          </a:p>
        </p:txBody>
      </p:sp>
      <p:pic>
        <p:nvPicPr>
          <p:cNvPr id="5" name="Содержимое 4" descr="Авиадарм Ткачев В.М. с супругой в эмиграци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00200"/>
            <a:ext cx="3758749" cy="51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Нелегкая судьба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декабре 1944-го, вскоре после освобождения Белграда Красной армией его арестовал СМЕРШ и депортировал в СССР, осужден на 10 лет лагерей. Генерал Ткачев отбыл свой срок «от звонка до звонка» и вышел на свободу в 1955 году. После 35-летних скитаний он вернулся на родную Кубань и поселился в Краснодаре. </a:t>
            </a:r>
            <a:br>
              <a:rPr lang="ru-RU" dirty="0"/>
            </a:br>
            <a:r>
              <a:rPr lang="ru-RU" dirty="0"/>
              <a:t>В 1994 году на доме, где завершился жизненный путь прославленного летчика, была установлена мемориальная доска. </a:t>
            </a:r>
          </a:p>
        </p:txBody>
      </p:sp>
      <p:pic>
        <p:nvPicPr>
          <p:cNvPr id="6146" name="Picture 2" descr="H:\Ткачев\cCP1TG0C_D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248472" cy="5345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Писательская деятельность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172272" cy="4569371"/>
          </a:xfrm>
        </p:spPr>
        <p:txBody>
          <a:bodyPr>
            <a:normAutofit/>
          </a:bodyPr>
          <a:lstStyle/>
          <a:p>
            <a:r>
              <a:rPr lang="ru-RU" sz="2400" dirty="0"/>
              <a:t>Автор книг: «Русский сокол» (о </a:t>
            </a:r>
            <a:r>
              <a:rPr lang="ru-RU" sz="2400" dirty="0" smtClean="0"/>
              <a:t>П.Н.Нестерове),</a:t>
            </a:r>
          </a:p>
          <a:p>
            <a:r>
              <a:rPr lang="ru-RU" sz="2400" dirty="0"/>
              <a:t> </a:t>
            </a:r>
            <a:r>
              <a:rPr lang="ru-RU" sz="2400" dirty="0">
                <a:hlinkClick r:id="rId2" tooltip="Книга "/>
              </a:rPr>
              <a:t>«Крылья России»</a:t>
            </a:r>
            <a:r>
              <a:rPr lang="ru-RU" sz="2400" dirty="0"/>
              <a:t> </a:t>
            </a:r>
            <a:r>
              <a:rPr lang="ru-RU" sz="2400" dirty="0" smtClean="0"/>
              <a:t>(</a:t>
            </a:r>
            <a:r>
              <a:rPr lang="ru-RU" sz="2400" dirty="0"/>
              <a:t>об истоках Российской авиации и участии ее в Первой мировой войне), отрывки из которой печатались в журнале «Кубань» в 1962 г.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170" name="Picture 2" descr="H:\Ткачев\63_im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48055"/>
            <a:ext cx="4104456" cy="527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награда летчика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Золотой жетон Киевского Общества Воздухоплавания с надписью: </a:t>
            </a:r>
            <a:r>
              <a:rPr lang="ru-RU" i="1" dirty="0"/>
              <a:t>«За наиболее выдающийся в России перелет в 1913 году»</a:t>
            </a:r>
            <a:r>
              <a:rPr lang="ru-RU" dirty="0"/>
              <a:t> - 1913 г. 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Documents and Settings\Администратор\Рабочий стол\20100930_jeton_kievskog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26" y="1600200"/>
            <a:ext cx="388494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248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 100- летию Первой мировой войны Русский авиатор В. М. Ткачев- наш земляк</vt:lpstr>
      <vt:lpstr>Вячеслав Матвеевич Ткачев Даты жизни: 24.09.1885 г. - 25.03.1965 </vt:lpstr>
      <vt:lpstr>Путь в летное дело</vt:lpstr>
      <vt:lpstr>Первый дальний перелет в истории России</vt:lpstr>
      <vt:lpstr>Первый командир русской авиации</vt:lpstr>
      <vt:lpstr>Жизнь вдали от Родины</vt:lpstr>
      <vt:lpstr>Нелегкая судьба</vt:lpstr>
      <vt:lpstr>Писательская деятельность</vt:lpstr>
      <vt:lpstr>Первая награда летчика</vt:lpstr>
      <vt:lpstr>Боевые награды</vt:lpstr>
      <vt:lpstr>Боевые награды</vt:lpstr>
      <vt:lpstr>Боевые награды</vt:lpstr>
      <vt:lpstr>Боевые награды</vt:lpstr>
      <vt:lpstr>Боевые награды</vt:lpstr>
      <vt:lpstr>Боевые награды</vt:lpstr>
      <vt:lpstr>Презентация по материалам школьного историко- краеведческого музея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авиатор В. М. Ткачев- наш земляк</dc:title>
  <dc:creator>Zver</dc:creator>
  <cp:lastModifiedBy>Zver</cp:lastModifiedBy>
  <cp:revision>10</cp:revision>
  <dcterms:created xsi:type="dcterms:W3CDTF">2014-01-15T15:37:57Z</dcterms:created>
  <dcterms:modified xsi:type="dcterms:W3CDTF">2014-09-13T15:36:31Z</dcterms:modified>
</cp:coreProperties>
</file>