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A840B-4497-4792-874B-38BD7C777D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657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F6828-C809-411B-893B-24D08BAFE2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143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BD9D4-D11A-4F22-B755-CA6D474E1D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489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BD16D-2138-4409-B431-79EA3E6FD7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5416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8FA26-D8C1-462A-B0F7-185E1035B0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655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5911E-D79D-49D5-B392-A47339F023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65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5F88B-480F-4729-B745-3AAF433C3D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998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C2574-F89B-4144-AAF1-B9B91BEA8C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081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0863B-9608-479A-A517-26A441BEE9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432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A59E6-79A1-49C8-9D8B-CFCE9F47DC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38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67AA7-A9CE-46FD-A213-46C9BF52C6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545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ADA164-CF6D-4876-B3F2-51871F37DDA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7235825" y="6092825"/>
            <a:ext cx="935038" cy="406400"/>
          </a:xfrm>
          <a:prstGeom prst="wedgeRectCallout">
            <a:avLst>
              <a:gd name="adj1" fmla="val -41343"/>
              <a:gd name="adj2" fmla="val 1160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/>
              <a:t>?</a:t>
            </a: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4211638" y="2349500"/>
            <a:ext cx="935037" cy="406400"/>
          </a:xfrm>
          <a:prstGeom prst="wedgeRectCallout">
            <a:avLst>
              <a:gd name="adj1" fmla="val -41343"/>
              <a:gd name="adj2" fmla="val 1160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/>
              <a:t>?</a:t>
            </a: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8316913" y="6092825"/>
            <a:ext cx="827087" cy="406400"/>
          </a:xfrm>
          <a:prstGeom prst="wedgeRectCallout">
            <a:avLst>
              <a:gd name="adj1" fmla="val 29463"/>
              <a:gd name="adj2" fmla="val 1160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/>
              <a:t>?</a:t>
            </a: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323850" y="6021388"/>
            <a:ext cx="935038" cy="406400"/>
          </a:xfrm>
          <a:prstGeom prst="wedgeRectCallout">
            <a:avLst>
              <a:gd name="adj1" fmla="val -41343"/>
              <a:gd name="adj2" fmla="val 1160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/>
              <a:t>?</a:t>
            </a: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539750" y="0"/>
            <a:ext cx="935038" cy="404813"/>
          </a:xfrm>
          <a:prstGeom prst="wedgeRectCallout">
            <a:avLst>
              <a:gd name="adj1" fmla="val -79880"/>
              <a:gd name="adj2" fmla="val 162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/>
              <a:t>?</a:t>
            </a:r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323850" y="188913"/>
            <a:ext cx="935038" cy="406400"/>
          </a:xfrm>
          <a:prstGeom prst="wedgeRectCallout">
            <a:avLst>
              <a:gd name="adj1" fmla="val -41343"/>
              <a:gd name="adj2" fmla="val 1160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/>
              <a:t>?</a:t>
            </a:r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7812088" y="2852738"/>
            <a:ext cx="720725" cy="406400"/>
          </a:xfrm>
          <a:prstGeom prst="wedgeRectCallout">
            <a:avLst>
              <a:gd name="adj1" fmla="val 81056"/>
              <a:gd name="adj2" fmla="val 1160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/>
              <a:t>?</a:t>
            </a: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4787900" y="3357563"/>
            <a:ext cx="935038" cy="406400"/>
          </a:xfrm>
          <a:prstGeom prst="wedgeRectCallout">
            <a:avLst>
              <a:gd name="adj1" fmla="val -41343"/>
              <a:gd name="adj2" fmla="val 1160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/>
              <a:t>?</a:t>
            </a:r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6372225" y="5734050"/>
            <a:ext cx="1871663" cy="406400"/>
          </a:xfrm>
          <a:prstGeom prst="wedgeRectCallout">
            <a:avLst>
              <a:gd name="adj1" fmla="val 380"/>
              <a:gd name="adj2" fmla="val 2042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dirty="0"/>
              <a:t>Панель задач</a:t>
            </a:r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8101013" y="6092825"/>
            <a:ext cx="863600" cy="360363"/>
          </a:xfrm>
          <a:prstGeom prst="wedgeRectCallout">
            <a:avLst>
              <a:gd name="adj1" fmla="val 49815"/>
              <a:gd name="adj2" fmla="val 1473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/>
              <a:t>Часы</a:t>
            </a: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3924300" y="2349500"/>
            <a:ext cx="1295400" cy="431800"/>
          </a:xfrm>
          <a:prstGeom prst="wedgeRectCallout">
            <a:avLst>
              <a:gd name="adj1" fmla="val -21199"/>
              <a:gd name="adj2" fmla="val 98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/>
              <a:t>обои</a:t>
            </a:r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4140200" y="3141663"/>
            <a:ext cx="1871663" cy="406400"/>
          </a:xfrm>
          <a:prstGeom prst="wedgeRectCallout">
            <a:avLst>
              <a:gd name="adj1" fmla="val 380"/>
              <a:gd name="adj2" fmla="val 1160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/>
              <a:t>документ</a:t>
            </a:r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-323850" y="5734050"/>
            <a:ext cx="1871663" cy="406400"/>
          </a:xfrm>
          <a:prstGeom prst="wedgeRectCallout">
            <a:avLst>
              <a:gd name="adj1" fmla="val 380"/>
              <a:gd name="adj2" fmla="val 1160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/>
              <a:t>Главное меню</a:t>
            </a:r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6732588" y="2636838"/>
            <a:ext cx="1871662" cy="406400"/>
          </a:xfrm>
          <a:prstGeom prst="wedgeRectCallout">
            <a:avLst>
              <a:gd name="adj1" fmla="val 60685"/>
              <a:gd name="adj2" fmla="val 1148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/>
              <a:t>ярлык</a:t>
            </a:r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827088" y="908050"/>
            <a:ext cx="1871662" cy="719138"/>
          </a:xfrm>
          <a:prstGeom prst="wedgeRectCallout">
            <a:avLst>
              <a:gd name="adj1" fmla="val -70185"/>
              <a:gd name="adj2" fmla="val -621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/>
              <a:t>Сетевое окружение</a:t>
            </a:r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900113" y="0"/>
            <a:ext cx="1871662" cy="406400"/>
          </a:xfrm>
          <a:prstGeom prst="wedgeRectCallout">
            <a:avLst>
              <a:gd name="adj1" fmla="val -86810"/>
              <a:gd name="adj2" fmla="val -171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/>
              <a:t>Мой компьютер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575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7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9250"/>
                            </p:stCondLst>
                            <p:childTnLst>
                              <p:par>
                                <p:cTn id="39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75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1275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withGroup">
                            <p:stCondLst>
                              <p:cond delay="14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withGroup">
                            <p:stCondLst>
                              <p:cond delay="16250"/>
                            </p:stCondLst>
                            <p:childTnLst>
                              <p:par>
                                <p:cTn id="61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75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75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withGroup">
                            <p:stCondLst>
                              <p:cond delay="1975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withGroup">
                            <p:stCondLst>
                              <p:cond delay="21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withGroup">
                            <p:stCondLst>
                              <p:cond delay="23250"/>
                            </p:stCondLst>
                            <p:childTnLst>
                              <p:par>
                                <p:cTn id="83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75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0"/>
                            </p:stCondLst>
                            <p:childTnLst>
                              <p:par>
                                <p:cTn id="88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75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75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withGroup">
                            <p:stCondLst>
                              <p:cond delay="2675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withGroup">
                            <p:stCondLst>
                              <p:cond delay="285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withGroup">
                            <p:stCondLst>
                              <p:cond delay="30250"/>
                            </p:stCondLst>
                            <p:childTnLst>
                              <p:par>
                                <p:cTn id="105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75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75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0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75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withGroup">
                            <p:stCondLst>
                              <p:cond delay="3375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withGroup">
                            <p:stCondLst>
                              <p:cond delay="35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75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withGroup">
                            <p:stCondLst>
                              <p:cond delay="37250"/>
                            </p:stCondLst>
                            <p:childTnLst>
                              <p:par>
                                <p:cTn id="127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75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75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2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750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750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withGroup">
                            <p:stCondLst>
                              <p:cond delay="40750"/>
                            </p:stCondLst>
                            <p:childTnLst>
                              <p:par>
                                <p:cTn id="137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75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withGroup">
                            <p:stCondLst>
                              <p:cond delay="42500"/>
                            </p:stCondLst>
                            <p:childTnLst>
                              <p:par>
                                <p:cTn id="143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75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5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withGroup">
                            <p:stCondLst>
                              <p:cond delay="44250"/>
                            </p:stCondLst>
                            <p:childTnLst>
                              <p:par>
                                <p:cTn id="149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75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75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4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750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750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withGroup">
                            <p:stCondLst>
                              <p:cond delay="47750"/>
                            </p:stCondLst>
                            <p:childTnLst>
                              <p:par>
                                <p:cTn id="159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75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75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7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withGroup">
                            <p:stCondLst>
                              <p:cond delay="49500"/>
                            </p:stCondLst>
                            <p:childTnLst>
                              <p:par>
                                <p:cTn id="16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75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75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75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withGroup">
                            <p:stCondLst>
                              <p:cond delay="51250"/>
                            </p:stCondLst>
                            <p:childTnLst>
                              <p:par>
                                <p:cTn id="171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75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75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6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75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75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2" grpId="1" animBg="1"/>
      <p:bldP spid="2055" grpId="0" animBg="1"/>
      <p:bldP spid="2055" grpId="1" animBg="1"/>
      <p:bldP spid="2056" grpId="0" animBg="1"/>
      <p:bldP spid="2056" grpId="1" animBg="1"/>
      <p:bldP spid="2057" grpId="0" animBg="1"/>
      <p:bldP spid="2057" grpId="1" animBg="1"/>
      <p:bldP spid="2058" grpId="0" animBg="1"/>
      <p:bldP spid="2058" grpId="1" animBg="1"/>
      <p:bldP spid="2059" grpId="0" animBg="1"/>
      <p:bldP spid="2059" grpId="1" animBg="1"/>
      <p:bldP spid="2060" grpId="0" animBg="1"/>
      <p:bldP spid="2060" grpId="1" animBg="1"/>
      <p:bldP spid="2061" grpId="0" animBg="1"/>
      <p:bldP spid="2061" grpId="1" animBg="1"/>
      <p:bldP spid="2063" grpId="0" animBg="1"/>
      <p:bldP spid="2063" grpId="1" animBg="1"/>
      <p:bldP spid="2064" grpId="0" animBg="1"/>
      <p:bldP spid="2064" grpId="1" animBg="1"/>
      <p:bldP spid="2065" grpId="0" animBg="1"/>
      <p:bldP spid="2065" grpId="1" animBg="1"/>
      <p:bldP spid="2066" grpId="0" animBg="1"/>
      <p:bldP spid="2066" grpId="1" animBg="1"/>
      <p:bldP spid="2067" grpId="0" animBg="1"/>
      <p:bldP spid="2067" grpId="1" animBg="1"/>
      <p:bldP spid="2068" grpId="0" animBg="1"/>
      <p:bldP spid="2068" grpId="1" animBg="1"/>
      <p:bldP spid="2069" grpId="0" animBg="1"/>
      <p:bldP spid="2069" grpId="1" animBg="1"/>
      <p:bldP spid="2070" grpId="0" animBg="1"/>
      <p:bldP spid="2070" grpId="1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20</Words>
  <Application>Microsoft Office PowerPoint</Application>
  <PresentationFormat>Экран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Arial</vt:lpstr>
      <vt:lpstr>Оформление по умолчанию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Server-43</dc:creator>
  <cp:lastModifiedBy>sinirvic</cp:lastModifiedBy>
  <cp:revision>5</cp:revision>
  <dcterms:created xsi:type="dcterms:W3CDTF">2011-10-11T05:18:43Z</dcterms:created>
  <dcterms:modified xsi:type="dcterms:W3CDTF">2015-02-24T11:43:39Z</dcterms:modified>
</cp:coreProperties>
</file>