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embeddings/oleObject1.bin" ContentType="application/vnd.openxmlformats-officedocument.oleObjec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ms-office.legacyDiagramTex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1" r:id="rId2"/>
    <p:sldId id="340" r:id="rId3"/>
    <p:sldId id="341" r:id="rId4"/>
    <p:sldId id="346" r:id="rId5"/>
    <p:sldId id="303" r:id="rId6"/>
    <p:sldId id="301" r:id="rId7"/>
    <p:sldId id="314" r:id="rId8"/>
    <p:sldId id="305" r:id="rId9"/>
    <p:sldId id="315" r:id="rId10"/>
    <p:sldId id="306" r:id="rId11"/>
    <p:sldId id="307" r:id="rId12"/>
    <p:sldId id="319" r:id="rId13"/>
    <p:sldId id="342" r:id="rId14"/>
    <p:sldId id="311" r:id="rId15"/>
    <p:sldId id="310" r:id="rId16"/>
    <p:sldId id="309" r:id="rId17"/>
    <p:sldId id="327" r:id="rId18"/>
    <p:sldId id="322" r:id="rId19"/>
    <p:sldId id="324" r:id="rId20"/>
    <p:sldId id="328" r:id="rId21"/>
    <p:sldId id="344" r:id="rId22"/>
    <p:sldId id="338" r:id="rId23"/>
    <p:sldId id="339" r:id="rId24"/>
    <p:sldId id="333" r:id="rId25"/>
    <p:sldId id="332" r:id="rId26"/>
    <p:sldId id="276" r:id="rId27"/>
    <p:sldId id="325" r:id="rId28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660"/>
    <a:srgbClr val="6666FF"/>
    <a:srgbClr val="9999FF"/>
    <a:srgbClr val="6600FF"/>
    <a:srgbClr val="392AAC"/>
    <a:srgbClr val="0000FF"/>
    <a:srgbClr val="0033CC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0" autoAdjust="0"/>
    <p:restoredTop sz="94660"/>
  </p:normalViewPr>
  <p:slideViewPr>
    <p:cSldViewPr>
      <p:cViewPr>
        <p:scale>
          <a:sx n="75" d="100"/>
          <a:sy n="75" d="100"/>
        </p:scale>
        <p:origin x="-912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7" Type="http://schemas.microsoft.com/office/2006/relationships/legacyDiagramText" Target="legacyDiagramText11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6" Type="http://schemas.microsoft.com/office/2006/relationships/legacyDiagramText" Target="legacyDiagramText10.bin"/><Relationship Id="rId5" Type="http://schemas.microsoft.com/office/2006/relationships/legacyDiagramText" Target="legacyDiagramText9.bin"/><Relationship Id="rId4" Type="http://schemas.microsoft.com/office/2006/relationships/legacyDiagramText" Target="legacyDiagramText8.bin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microsoft.com/office/2006/relationships/legacyDiagramText" Target="legacyDiagramText14.bin"/><Relationship Id="rId7" Type="http://schemas.microsoft.com/office/2006/relationships/legacyDiagramText" Target="legacyDiagramText18.bin"/><Relationship Id="rId2" Type="http://schemas.microsoft.com/office/2006/relationships/legacyDiagramText" Target="legacyDiagramText13.bin"/><Relationship Id="rId1" Type="http://schemas.microsoft.com/office/2006/relationships/legacyDiagramText" Target="legacyDiagramText12.bin"/><Relationship Id="rId6" Type="http://schemas.microsoft.com/office/2006/relationships/legacyDiagramText" Target="legacyDiagramText17.bin"/><Relationship Id="rId5" Type="http://schemas.microsoft.com/office/2006/relationships/legacyDiagramText" Target="legacyDiagramText16.bin"/><Relationship Id="rId4" Type="http://schemas.microsoft.com/office/2006/relationships/legacyDiagramText" Target="legacyDiagramText15.bin"/></Relationships>
</file>

<file path=ppt/drawings/_rels/vmlDrawing4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26.bin"/><Relationship Id="rId13" Type="http://schemas.microsoft.com/office/2006/relationships/legacyDiagramText" Target="legacyDiagramText31.bin"/><Relationship Id="rId3" Type="http://schemas.microsoft.com/office/2006/relationships/legacyDiagramText" Target="legacyDiagramText21.bin"/><Relationship Id="rId7" Type="http://schemas.microsoft.com/office/2006/relationships/legacyDiagramText" Target="legacyDiagramText25.bin"/><Relationship Id="rId12" Type="http://schemas.microsoft.com/office/2006/relationships/legacyDiagramText" Target="legacyDiagramText30.bin"/><Relationship Id="rId2" Type="http://schemas.microsoft.com/office/2006/relationships/legacyDiagramText" Target="legacyDiagramText20.bin"/><Relationship Id="rId1" Type="http://schemas.microsoft.com/office/2006/relationships/legacyDiagramText" Target="legacyDiagramText19.bin"/><Relationship Id="rId6" Type="http://schemas.microsoft.com/office/2006/relationships/legacyDiagramText" Target="legacyDiagramText24.bin"/><Relationship Id="rId11" Type="http://schemas.microsoft.com/office/2006/relationships/legacyDiagramText" Target="legacyDiagramText29.bin"/><Relationship Id="rId5" Type="http://schemas.microsoft.com/office/2006/relationships/legacyDiagramText" Target="legacyDiagramText23.bin"/><Relationship Id="rId10" Type="http://schemas.microsoft.com/office/2006/relationships/legacyDiagramText" Target="legacyDiagramText28.bin"/><Relationship Id="rId4" Type="http://schemas.microsoft.com/office/2006/relationships/legacyDiagramText" Target="legacyDiagramText22.bin"/><Relationship Id="rId9" Type="http://schemas.microsoft.com/office/2006/relationships/legacyDiagramText" Target="legacyDiagramText27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FC6CA6-EAE9-4FCD-979E-DCE1B0783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3AF5C7-5B0D-489C-BEAC-A719DC123330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159A13-C9C0-4530-A508-D5F042BB0AAB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0D989-F19A-4814-89CD-3A53812BA963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69F25-444C-4BBD-87FB-C8C5844F0220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D26D4-6077-4E0B-8DA2-2DEF1DF2B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18BD9-2D8F-43A7-AA4E-8EBED25F8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3063-ED0F-433A-AC5F-3EA5A3BBD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C3DCC-9F1B-455C-A0B7-9211C0BBE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0DDC3-372B-4236-89E8-A294AF761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63D70-DC9D-4F44-9531-E5D4F1D37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F3E7A-04B8-4DD5-B4AE-30F8801AA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9C819-6CD0-4230-8EE0-A768FF63A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37E47-3294-4D6F-9F6D-24C4B7D80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C8E0A-6B93-4805-A5FA-94CA01CDD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66B5D-31BE-448B-B543-EBD69255C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8F434-C5A5-487E-9CF3-799F4CE25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4E194-3A14-4E0C-9FAE-A92A3F1A9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C2E20-97D7-4042-BFEF-9522280C2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36CA44-FC96-4180-9A1C-9E5987885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11" Type="http://schemas.openxmlformats.org/officeDocument/2006/relationships/image" Target="../media/image27.jpeg"/><Relationship Id="rId5" Type="http://schemas.openxmlformats.org/officeDocument/2006/relationships/image" Target="../media/image4.jpeg"/><Relationship Id="rId10" Type="http://schemas.openxmlformats.org/officeDocument/2006/relationships/image" Target="../media/image26.jpeg"/><Relationship Id="rId4" Type="http://schemas.openxmlformats.org/officeDocument/2006/relationships/image" Target="../media/image12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38.jpe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11" Type="http://schemas.openxmlformats.org/officeDocument/2006/relationships/image" Target="../media/image37.jpeg"/><Relationship Id="rId5" Type="http://schemas.openxmlformats.org/officeDocument/2006/relationships/image" Target="../media/image44.wmf"/><Relationship Id="rId10" Type="http://schemas.openxmlformats.org/officeDocument/2006/relationships/image" Target="../media/image49.gi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image" Target="../media/image55.jpeg"/><Relationship Id="rId5" Type="http://schemas.openxmlformats.org/officeDocument/2006/relationships/image" Target="../media/image51.jpeg"/><Relationship Id="rId10" Type="http://schemas.openxmlformats.org/officeDocument/2006/relationships/image" Target="../media/image54.jpeg"/><Relationship Id="rId4" Type="http://schemas.openxmlformats.org/officeDocument/2006/relationships/slide" Target="slide22.xml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5.png"/><Relationship Id="rId12" Type="http://schemas.openxmlformats.org/officeDocument/2006/relationships/slide" Target="slide26.xml"/><Relationship Id="rId2" Type="http://schemas.openxmlformats.org/officeDocument/2006/relationships/audio" Target="file:///D:\&#1050;&#1086;&#1085;&#1082;&#1091;&#1088;&#1089;%20&#1054;&#1090;&#1082;&#1088;&#1099;&#1090;&#1099;&#1081;%20&#1091;&#1088;&#1086;&#1082;\&#1053;&#1072;%20&#1089;&#1074;&#1086;&#1081;%20&#1089;&#1072;&#1081;&#1090;\&#1053;&#1072;%20&#1089;&#1074;&#1086;&#1081;%20&#1089;&#1072;&#1081;&#1090;\%234_15_Pesnya%20ptichki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http://officeimages.microsoft.com/i/0000/MB/j0387/j0387693.gif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net work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341562" y="4652962"/>
            <a:ext cx="6802437" cy="170499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latin typeface="Lucida Calligraphy" pitchFamily="66" charset="0"/>
              </a:rPr>
              <a:t>ТЕМА УРОКА:</a:t>
            </a:r>
          </a:p>
          <a:p>
            <a:r>
              <a:rPr lang="ru-RU" sz="2800" b="1" dirty="0">
                <a:latin typeface="Lucida Calligraphy" pitchFamily="66" charset="0"/>
              </a:rPr>
              <a:t>«ИНФОРМАЦИОННЫЕ МОДЕЛИ</a:t>
            </a:r>
            <a:r>
              <a:rPr lang="ru-RU" sz="2800" b="1" dirty="0" smtClean="0">
                <a:latin typeface="Lucida Calligraphy" pitchFamily="66" charset="0"/>
              </a:rPr>
              <a:t>»</a:t>
            </a:r>
          </a:p>
          <a:p>
            <a:r>
              <a:rPr lang="ru-RU" sz="2800" b="1" dirty="0" smtClean="0">
                <a:latin typeface="Lucida Calligraphy" pitchFamily="66" charset="0"/>
              </a:rPr>
              <a:t>Учитель МБОУ СОШ № 39 г.Иваново</a:t>
            </a:r>
          </a:p>
          <a:p>
            <a:r>
              <a:rPr lang="ru-RU" sz="2800" b="1" dirty="0" smtClean="0">
                <a:latin typeface="Lucida Calligraphy" pitchFamily="66" charset="0"/>
              </a:rPr>
              <a:t>Лысенко Нина Александровна</a:t>
            </a:r>
            <a:endParaRPr lang="ru-RU" sz="2800" b="1" dirty="0">
              <a:latin typeface="Lucida Calligraphy" pitchFamily="66" charset="0"/>
            </a:endParaRPr>
          </a:p>
        </p:txBody>
      </p:sp>
      <p:sp>
        <p:nvSpPr>
          <p:cNvPr id="61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rganization Chart 3"/>
          <p:cNvGraphicFramePr>
            <a:graphicFrameLocks/>
          </p:cNvGraphicFramePr>
          <p:nvPr>
            <p:ph idx="1"/>
          </p:nvPr>
        </p:nvGraphicFramePr>
        <p:xfrm>
          <a:off x="468313" y="476250"/>
          <a:ext cx="8229600" cy="4525963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sp>
        <p:nvSpPr>
          <p:cNvPr id="81959" name="Rectangle 39"/>
          <p:cNvSpPr>
            <a:spLocks noChangeArrowheads="1"/>
          </p:cNvSpPr>
          <p:nvPr/>
        </p:nvSpPr>
        <p:spPr bwMode="auto">
          <a:xfrm>
            <a:off x="0" y="5157788"/>
            <a:ext cx="3006725" cy="9159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Вулкан</a:t>
            </a:r>
          </a:p>
          <a:p>
            <a:r>
              <a:rPr lang="ru-RU"/>
              <a:t>красный, горячий,</a:t>
            </a:r>
          </a:p>
          <a:p>
            <a:r>
              <a:rPr lang="ru-RU"/>
              <a:t>извергается, пылает. </a:t>
            </a:r>
          </a:p>
        </p:txBody>
      </p:sp>
      <p:sp>
        <p:nvSpPr>
          <p:cNvPr id="81968" name="Rectangle 48"/>
          <p:cNvSpPr>
            <a:spLocks noChangeArrowheads="1"/>
          </p:cNvSpPr>
          <p:nvPr/>
        </p:nvSpPr>
        <p:spPr bwMode="auto">
          <a:xfrm>
            <a:off x="5867400" y="5229225"/>
            <a:ext cx="2735263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/>
              <a:t>S</a:t>
            </a:r>
            <a:r>
              <a:rPr lang="ru-RU" b="1"/>
              <a:t> :=  1;</a:t>
            </a:r>
            <a:r>
              <a:rPr lang="ru-RU"/>
              <a:t> </a:t>
            </a:r>
            <a:endParaRPr lang="en-US"/>
          </a:p>
          <a:p>
            <a:r>
              <a:rPr lang="en-US" b="1"/>
              <a:t>f</a:t>
            </a:r>
            <a:r>
              <a:rPr lang="ru-RU" b="1"/>
              <a:t>ог N := 3 </a:t>
            </a:r>
            <a:r>
              <a:rPr lang="ru-RU"/>
              <a:t> </a:t>
            </a:r>
            <a:r>
              <a:rPr lang="en-US" b="1"/>
              <a:t>downto 1d</a:t>
            </a:r>
            <a:r>
              <a:rPr lang="ru-RU" b="1"/>
              <a:t>о</a:t>
            </a:r>
            <a:endParaRPr lang="en-US" b="1"/>
          </a:p>
          <a:p>
            <a:r>
              <a:rPr lang="ru-RU"/>
              <a:t> </a:t>
            </a:r>
            <a:r>
              <a:rPr lang="ru-RU" b="1"/>
              <a:t>Ье</a:t>
            </a:r>
            <a:r>
              <a:rPr lang="en-US" b="1"/>
              <a:t>gin</a:t>
            </a:r>
            <a:r>
              <a:rPr lang="ru-RU"/>
              <a:t> </a:t>
            </a:r>
            <a:r>
              <a:rPr lang="en-US" b="1"/>
              <a:t>S</a:t>
            </a:r>
            <a:r>
              <a:rPr lang="ru-RU" b="1"/>
              <a:t> :=  </a:t>
            </a:r>
            <a:r>
              <a:rPr lang="en-US" b="1"/>
              <a:t>S</a:t>
            </a:r>
            <a:r>
              <a:rPr lang="ru-RU" b="1"/>
              <a:t>*</a:t>
            </a:r>
            <a:r>
              <a:rPr lang="en-US" b="1"/>
              <a:t>N</a:t>
            </a:r>
            <a:r>
              <a:rPr lang="ru-RU" b="1"/>
              <a:t>;</a:t>
            </a:r>
            <a:r>
              <a:rPr lang="ru-RU"/>
              <a:t> </a:t>
            </a:r>
            <a:endParaRPr lang="en-US"/>
          </a:p>
          <a:p>
            <a:r>
              <a:rPr lang="ru-RU" b="1"/>
              <a:t>еп</a:t>
            </a:r>
            <a:r>
              <a:rPr lang="en-US" b="1"/>
              <a:t>d</a:t>
            </a:r>
            <a:r>
              <a:rPr lang="ru-RU" b="1"/>
              <a:t>;</a:t>
            </a:r>
            <a:r>
              <a:rPr lang="ru-RU"/>
              <a:t> </a:t>
            </a:r>
            <a:endParaRPr lang="en-US"/>
          </a:p>
          <a:p>
            <a:r>
              <a:rPr lang="en-US" b="1"/>
              <a:t>Write </a:t>
            </a:r>
            <a:r>
              <a:rPr lang="ru-RU" b="1"/>
              <a:t>(</a:t>
            </a:r>
            <a:r>
              <a:rPr lang="en-US" b="1"/>
              <a:t>S</a:t>
            </a:r>
            <a:r>
              <a:rPr lang="ru-RU" b="1"/>
              <a:t>) ;</a:t>
            </a:r>
            <a:r>
              <a:rPr lang="ru-RU"/>
              <a:t> </a:t>
            </a:r>
          </a:p>
        </p:txBody>
      </p:sp>
      <p:graphicFrame>
        <p:nvGraphicFramePr>
          <p:cNvPr id="81969" name="Object 49"/>
          <p:cNvGraphicFramePr>
            <a:graphicFrameLocks noChangeAspect="1"/>
          </p:cNvGraphicFramePr>
          <p:nvPr/>
        </p:nvGraphicFramePr>
        <p:xfrm>
          <a:off x="2513013" y="5300663"/>
          <a:ext cx="3276600" cy="1200150"/>
        </p:xfrm>
        <a:graphic>
          <a:graphicData uri="http://schemas.openxmlformats.org/presentationml/2006/ole">
            <p:oleObj spid="_x0000_s3089" name="Формула" r:id="rId4" imgW="876240" imgH="355320" progId="Equation.3">
              <p:embed/>
            </p:oleObj>
          </a:graphicData>
        </a:graphic>
      </p:graphicFrame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228600" y="6262688"/>
            <a:ext cx="8677275" cy="403225"/>
            <a:chOff x="127" y="3938"/>
            <a:chExt cx="5466" cy="254"/>
          </a:xfrm>
        </p:grpSpPr>
        <p:pic>
          <p:nvPicPr>
            <p:cNvPr id="3094" name="Picture 79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049" y="3938"/>
              <a:ext cx="5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5" name="Picture 80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27" y="3954"/>
              <a:ext cx="5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93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6318DA-326A-4377-AF2D-301B4A53C29A}" type="slidenum">
              <a:rPr lang="ru-RU" smtClean="0"/>
              <a:pPr/>
              <a:t>10</a:t>
            </a:fld>
            <a:endParaRPr lang="ru-RU" smtClean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4.44444E-6 C 0.07517 -0.06227 0.15035 -0.12454 0.18107 -0.15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1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7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C 0.05834 -0.08056 0.11684 -0.16042 0.14045 -0.1923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81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4.81481E-6 C 0.03594 -0.08125 0.07205 -0.16204 0.08663 -0.19422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81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9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9" grpId="0" animBg="1"/>
      <p:bldP spid="819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36" name="Rectangle 600"/>
          <p:cNvSpPr>
            <a:spLocks noChangeArrowheads="1"/>
          </p:cNvSpPr>
          <p:nvPr/>
        </p:nvSpPr>
        <p:spPr bwMode="auto">
          <a:xfrm>
            <a:off x="7380288" y="5084763"/>
            <a:ext cx="1512887" cy="100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Модель </a:t>
            </a:r>
          </a:p>
          <a:p>
            <a:pPr algn="ctr"/>
            <a:r>
              <a:rPr lang="ru-RU" sz="1200"/>
              <a:t>одноклеточной </a:t>
            </a:r>
          </a:p>
          <a:p>
            <a:pPr algn="ctr"/>
            <a:r>
              <a:rPr lang="ru-RU" sz="1200"/>
              <a:t>Водоросли</a:t>
            </a:r>
          </a:p>
          <a:p>
            <a:pPr algn="ctr"/>
            <a:r>
              <a:rPr lang="ru-RU" sz="1200"/>
              <a:t>хламидомонады</a:t>
            </a:r>
          </a:p>
        </p:txBody>
      </p:sp>
      <p:pic>
        <p:nvPicPr>
          <p:cNvPr id="4126" name="Picture 2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6237288"/>
            <a:ext cx="8636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3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0663" y="6234113"/>
            <a:ext cx="86518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rganization Chart 4"/>
          <p:cNvGraphicFramePr>
            <a:graphicFrameLocks/>
          </p:cNvGraphicFramePr>
          <p:nvPr>
            <p:ph type="dgm" idx="1"/>
          </p:nvPr>
        </p:nvGraphicFramePr>
        <p:xfrm>
          <a:off x="684213" y="692150"/>
          <a:ext cx="7739062" cy="5184775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  <p:pic>
        <p:nvPicPr>
          <p:cNvPr id="91459" name="Picture 3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4005263"/>
            <a:ext cx="16922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77" name="Picture 41" descr="map0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27763" y="5373688"/>
            <a:ext cx="1728787" cy="1084262"/>
          </a:xfrm>
          <a:prstGeom prst="rect">
            <a:avLst/>
          </a:prstGeom>
          <a:noFill/>
          <a:ln w="38100" algn="ctr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91179" name="Picture 4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1550" y="5516563"/>
            <a:ext cx="1585913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731" name="Picture 595" descr="смеш мод откр-урок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19925" y="3284538"/>
            <a:ext cx="21240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732" name="Picture 596" descr="табл 00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-468313" y="4292600"/>
            <a:ext cx="331311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733" name="Picture 597" descr="табл 00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2852738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734" name="Picture 598" descr="табл 003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203575" y="6021388"/>
            <a:ext cx="26638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5" name="Номер слайда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55FDA2-CCE0-4C68-9BEA-3F4259BA02E8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C 0.01945 -0.13078 0.03924 -0.26088 0.04722 -0.3127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1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1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C -0.03247 -0.05093 -0.06476 -0.10185 -0.07778 -0.12222 " pathEditMode="relative" ptsTypes="aA">
                                      <p:cBhvr>
                                        <p:cTn id="9" dur="5000" fill="hold"/>
                                        <p:tgtEl>
                                          <p:spTgt spid="91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9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878 0.00671 C 0.05225 -0.12477 0.05555 -0.25625 0.05711 -0.3088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91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5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344 -0.07894 L -0.36996 -0.3835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91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1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C -0.03473 -0.16597 -0.06928 -0.33171 -0.08334 -0.39815 " pathEditMode="relative" ptsTypes="aA">
                                      <p:cBhvr>
                                        <p:cTn id="18" dur="3000" fill="hold"/>
                                        <p:tgtEl>
                                          <p:spTgt spid="91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143 0.02107 C 0.1033 -0.05532 0.17552 -0.13125 0.20469 -0.16134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-4.81481E-6 C -0.00538 -0.09884 -0.01111 -0.19722 -0.01371 -0.23657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91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1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9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153 -0.03635 C 0.01007 -0.10116 -0.00139 -0.16574 -0.0059 -0.193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91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9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0_5ea5_cc2a617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2938" y="6286500"/>
            <a:ext cx="7493000" cy="379413"/>
            <a:chOff x="127" y="3953"/>
            <a:chExt cx="4720" cy="239"/>
          </a:xfrm>
        </p:grpSpPr>
        <p:pic>
          <p:nvPicPr>
            <p:cNvPr id="13319" name="Picture 6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303" y="3953"/>
              <a:ext cx="5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7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27" y="3954"/>
              <a:ext cx="5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10313"/>
            <a:ext cx="2133600" cy="476250"/>
          </a:xfrm>
          <a:noFill/>
        </p:spPr>
        <p:txBody>
          <a:bodyPr/>
          <a:lstStyle/>
          <a:p>
            <a:fld id="{28E6D04A-A5E9-42E9-8E6F-AF4D3FD35133}" type="slidenum">
              <a:rPr lang="ru-RU" smtClean="0">
                <a:solidFill>
                  <a:schemeClr val="bg1"/>
                </a:solidFill>
              </a:rPr>
              <a:pPr/>
              <a:t>12</a:t>
            </a:fld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PIC1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6262688"/>
            <a:ext cx="7915275" cy="403225"/>
            <a:chOff x="127" y="3938"/>
            <a:chExt cx="5466" cy="254"/>
          </a:xfrm>
        </p:grpSpPr>
        <p:pic>
          <p:nvPicPr>
            <p:cNvPr id="14343" name="Picture 6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049" y="3938"/>
              <a:ext cx="5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7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27" y="3954"/>
              <a:ext cx="5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2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266A07-7263-49ED-9758-5A3F520ED42F}" type="slidenum">
              <a:rPr lang="ru-RU" smtClean="0">
                <a:solidFill>
                  <a:schemeClr val="bg1"/>
                </a:solidFill>
              </a:rPr>
              <a:pPr/>
              <a:t>13</a:t>
            </a:fld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irds_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32363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ласточ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643188"/>
            <a:ext cx="478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827088" y="3429000"/>
            <a:ext cx="2051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ahoma" pitchFamily="34" charset="0"/>
              </a:rPr>
              <a:t>   </a:t>
            </a:r>
            <a:r>
              <a:rPr lang="ru-RU" sz="2400">
                <a:latin typeface="Tahoma" pitchFamily="34" charset="0"/>
              </a:rPr>
              <a:t>Скворец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023938" y="3803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6227763" y="2060575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Ласточка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6262688"/>
            <a:ext cx="7915275" cy="403225"/>
            <a:chOff x="127" y="3938"/>
            <a:chExt cx="5466" cy="254"/>
          </a:xfrm>
        </p:grpSpPr>
        <p:pic>
          <p:nvPicPr>
            <p:cNvPr id="15369" name="Picture 10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049" y="3938"/>
              <a:ext cx="5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11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27" y="3954"/>
              <a:ext cx="5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8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B2066D-B770-42D5-AF39-894A5E3B54F7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olovej_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357438"/>
            <a:ext cx="5795963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канарей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3995738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84213" y="188913"/>
            <a:ext cx="2520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ahoma" pitchFamily="34" charset="0"/>
              </a:rPr>
              <a:t>Канарейка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867400" y="1700213"/>
            <a:ext cx="2051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ahoma" pitchFamily="34" charset="0"/>
              </a:rPr>
              <a:t>Соловей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6262688"/>
            <a:ext cx="7843838" cy="403225"/>
            <a:chOff x="127" y="3938"/>
            <a:chExt cx="5466" cy="254"/>
          </a:xfrm>
        </p:grpSpPr>
        <p:pic>
          <p:nvPicPr>
            <p:cNvPr id="16392" name="Picture 8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049" y="3938"/>
              <a:ext cx="5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9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27" y="3954"/>
              <a:ext cx="5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1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B90C7A-F99F-4D7E-9EB2-B08B727D489F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6E8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411413" y="836613"/>
            <a:ext cx="353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666750"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Сколько  живут птицы</a:t>
            </a:r>
            <a:endParaRPr lang="ru-RU" sz="2000" b="1">
              <a:latin typeface="Times New Roman" pitchFamily="18" charset="0"/>
            </a:endParaRPr>
          </a:p>
        </p:txBody>
      </p:sp>
      <p:graphicFrame>
        <p:nvGraphicFramePr>
          <p:cNvPr id="102468" name="Group 68"/>
          <p:cNvGraphicFramePr>
            <a:graphicFrameLocks noGrp="1"/>
          </p:cNvGraphicFramePr>
          <p:nvPr/>
        </p:nvGraphicFramePr>
        <p:xfrm>
          <a:off x="250825" y="1412875"/>
          <a:ext cx="8640763" cy="1152525"/>
        </p:xfrm>
        <a:graphic>
          <a:graphicData uri="http://schemas.openxmlformats.org/drawingml/2006/table">
            <a:tbl>
              <a:tblPr/>
              <a:tblGrid>
                <a:gridCol w="2155825"/>
                <a:gridCol w="2155825"/>
                <a:gridCol w="2157413"/>
                <a:gridCol w="2171700"/>
              </a:tblGrid>
              <a:tr h="576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скворец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канарейка                 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соловей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голубь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около 20 лет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15 лет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19 лет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20 до 30 лет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428" name="Text Box 21"/>
          <p:cNvSpPr txBox="1">
            <a:spLocks noChangeArrowheads="1"/>
          </p:cNvSpPr>
          <p:nvPr/>
        </p:nvSpPr>
        <p:spPr bwMode="auto">
          <a:xfrm>
            <a:off x="2484438" y="3357563"/>
            <a:ext cx="46799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ahoma" pitchFamily="34" charset="0"/>
            </a:endParaRPr>
          </a:p>
          <a:p>
            <a:r>
              <a:rPr lang="ru-RU" sz="2000" b="1">
                <a:latin typeface="Times New Roman" pitchFamily="18" charset="0"/>
              </a:rPr>
              <a:t>Сколько работают птицы </a:t>
            </a:r>
            <a:r>
              <a:rPr lang="ru-RU" b="1"/>
              <a:t>в сутки</a:t>
            </a:r>
            <a:r>
              <a:rPr lang="ru-RU"/>
              <a:t> </a:t>
            </a:r>
          </a:p>
        </p:txBody>
      </p:sp>
      <p:sp>
        <p:nvSpPr>
          <p:cNvPr id="17429" name="Text Box 22"/>
          <p:cNvSpPr txBox="1">
            <a:spLocks noChangeArrowheads="1"/>
          </p:cNvSpPr>
          <p:nvPr/>
        </p:nvSpPr>
        <p:spPr bwMode="auto">
          <a:xfrm>
            <a:off x="3471863" y="4235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ahoma" pitchFamily="34" charset="0"/>
            </a:endParaRPr>
          </a:p>
        </p:txBody>
      </p:sp>
      <p:graphicFrame>
        <p:nvGraphicFramePr>
          <p:cNvPr id="102474" name="Group 74"/>
          <p:cNvGraphicFramePr>
            <a:graphicFrameLocks noGrp="1"/>
          </p:cNvGraphicFramePr>
          <p:nvPr>
            <p:ph idx="1"/>
          </p:nvPr>
        </p:nvGraphicFramePr>
        <p:xfrm>
          <a:off x="250825" y="4292600"/>
          <a:ext cx="8569325" cy="1719263"/>
        </p:xfrm>
        <a:graphic>
          <a:graphicData uri="http://schemas.openxmlformats.org/drawingml/2006/table">
            <a:tbl>
              <a:tblPr/>
              <a:tblGrid>
                <a:gridCol w="2143125"/>
                <a:gridCol w="2141538"/>
                <a:gridCol w="2052637"/>
                <a:gridCol w="2232025"/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скворец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ласточка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стриж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горихвостка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 менее 11 часов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 менее 18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около 1 9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более 20 часов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228600" y="6262688"/>
            <a:ext cx="7700963" cy="403225"/>
            <a:chOff x="127" y="3938"/>
            <a:chExt cx="5466" cy="254"/>
          </a:xfrm>
        </p:grpSpPr>
        <p:pic>
          <p:nvPicPr>
            <p:cNvPr id="18473" name="Picture 76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049" y="3938"/>
              <a:ext cx="5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4" name="Picture 77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27" y="3954"/>
              <a:ext cx="5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48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39820D-786F-44CB-8774-3460F5672088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Учебник</a:t>
            </a:r>
            <a:br>
              <a:rPr lang="ru-RU" sz="4000" smtClean="0"/>
            </a:br>
            <a:r>
              <a:rPr lang="ru-RU" sz="4000" smtClean="0"/>
              <a:t>         вопрос № 1 (стр.49)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228600" y="6262688"/>
            <a:ext cx="7843838" cy="403225"/>
            <a:chOff x="127" y="3938"/>
            <a:chExt cx="5466" cy="254"/>
          </a:xfrm>
        </p:grpSpPr>
        <p:pic>
          <p:nvPicPr>
            <p:cNvPr id="18437" name="Picture 5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049" y="3938"/>
              <a:ext cx="5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6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7" y="3954"/>
              <a:ext cx="5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B1DA5C-A228-4019-8358-BE3E8584AF38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Шуточный рассказ</a:t>
            </a:r>
          </a:p>
        </p:txBody>
      </p:sp>
      <p:pic>
        <p:nvPicPr>
          <p:cNvPr id="19459" name="Picture 80" descr="j01921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5214938"/>
            <a:ext cx="666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5715000"/>
            <a:ext cx="7874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5715000"/>
            <a:ext cx="5397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5643563"/>
            <a:ext cx="766763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3" name="Group 8"/>
          <p:cNvGrpSpPr>
            <a:grpSpLocks/>
          </p:cNvGrpSpPr>
          <p:nvPr/>
        </p:nvGrpSpPr>
        <p:grpSpPr bwMode="auto">
          <a:xfrm>
            <a:off x="5286375" y="5786438"/>
            <a:ext cx="846138" cy="793750"/>
            <a:chOff x="7175" y="5048"/>
            <a:chExt cx="1333" cy="1250"/>
          </a:xfrm>
        </p:grpSpPr>
        <p:sp>
          <p:nvSpPr>
            <p:cNvPr id="19476" name="Freeform 76"/>
            <p:cNvSpPr>
              <a:spLocks/>
            </p:cNvSpPr>
            <p:nvPr/>
          </p:nvSpPr>
          <p:spPr bwMode="auto">
            <a:xfrm>
              <a:off x="7175" y="5048"/>
              <a:ext cx="1333" cy="1250"/>
            </a:xfrm>
            <a:custGeom>
              <a:avLst/>
              <a:gdLst>
                <a:gd name="T0" fmla="*/ 1 w 2666"/>
                <a:gd name="T1" fmla="*/ 2 h 2500"/>
                <a:gd name="T2" fmla="*/ 1 w 2666"/>
                <a:gd name="T3" fmla="*/ 1 h 2500"/>
                <a:gd name="T4" fmla="*/ 1 w 2666"/>
                <a:gd name="T5" fmla="*/ 1 h 2500"/>
                <a:gd name="T6" fmla="*/ 1 w 2666"/>
                <a:gd name="T7" fmla="*/ 1 h 2500"/>
                <a:gd name="T8" fmla="*/ 1 w 2666"/>
                <a:gd name="T9" fmla="*/ 1 h 2500"/>
                <a:gd name="T10" fmla="*/ 1 w 2666"/>
                <a:gd name="T11" fmla="*/ 1 h 2500"/>
                <a:gd name="T12" fmla="*/ 1 w 2666"/>
                <a:gd name="T13" fmla="*/ 1 h 2500"/>
                <a:gd name="T14" fmla="*/ 1 w 2666"/>
                <a:gd name="T15" fmla="*/ 1 h 2500"/>
                <a:gd name="T16" fmla="*/ 3 w 2666"/>
                <a:gd name="T17" fmla="*/ 1 h 2500"/>
                <a:gd name="T18" fmla="*/ 3 w 2666"/>
                <a:gd name="T19" fmla="*/ 0 h 2500"/>
                <a:gd name="T20" fmla="*/ 3 w 2666"/>
                <a:gd name="T21" fmla="*/ 1 h 2500"/>
                <a:gd name="T22" fmla="*/ 3 w 2666"/>
                <a:gd name="T23" fmla="*/ 1 h 2500"/>
                <a:gd name="T24" fmla="*/ 3 w 2666"/>
                <a:gd name="T25" fmla="*/ 1 h 2500"/>
                <a:gd name="T26" fmla="*/ 3 w 2666"/>
                <a:gd name="T27" fmla="*/ 1 h 2500"/>
                <a:gd name="T28" fmla="*/ 5 w 2666"/>
                <a:gd name="T29" fmla="*/ 1 h 2500"/>
                <a:gd name="T30" fmla="*/ 5 w 2666"/>
                <a:gd name="T31" fmla="*/ 1 h 2500"/>
                <a:gd name="T32" fmla="*/ 5 w 2666"/>
                <a:gd name="T33" fmla="*/ 1 h 2500"/>
                <a:gd name="T34" fmla="*/ 5 w 2666"/>
                <a:gd name="T35" fmla="*/ 1 h 2500"/>
                <a:gd name="T36" fmla="*/ 5 w 2666"/>
                <a:gd name="T37" fmla="*/ 1 h 2500"/>
                <a:gd name="T38" fmla="*/ 5 w 2666"/>
                <a:gd name="T39" fmla="*/ 1 h 2500"/>
                <a:gd name="T40" fmla="*/ 5 w 2666"/>
                <a:gd name="T41" fmla="*/ 2 h 2500"/>
                <a:gd name="T42" fmla="*/ 5 w 2666"/>
                <a:gd name="T43" fmla="*/ 3 h 2500"/>
                <a:gd name="T44" fmla="*/ 5 w 2666"/>
                <a:gd name="T45" fmla="*/ 5 h 2500"/>
                <a:gd name="T46" fmla="*/ 5 w 2666"/>
                <a:gd name="T47" fmla="*/ 5 h 2500"/>
                <a:gd name="T48" fmla="*/ 5 w 2666"/>
                <a:gd name="T49" fmla="*/ 5 h 2500"/>
                <a:gd name="T50" fmla="*/ 5 w 2666"/>
                <a:gd name="T51" fmla="*/ 5 h 2500"/>
                <a:gd name="T52" fmla="*/ 5 w 2666"/>
                <a:gd name="T53" fmla="*/ 5 h 2500"/>
                <a:gd name="T54" fmla="*/ 5 w 2666"/>
                <a:gd name="T55" fmla="*/ 5 h 2500"/>
                <a:gd name="T56" fmla="*/ 3 w 2666"/>
                <a:gd name="T57" fmla="*/ 5 h 2500"/>
                <a:gd name="T58" fmla="*/ 3 w 2666"/>
                <a:gd name="T59" fmla="*/ 5 h 2500"/>
                <a:gd name="T60" fmla="*/ 3 w 2666"/>
                <a:gd name="T61" fmla="*/ 5 h 2500"/>
                <a:gd name="T62" fmla="*/ 3 w 2666"/>
                <a:gd name="T63" fmla="*/ 5 h 2500"/>
                <a:gd name="T64" fmla="*/ 3 w 2666"/>
                <a:gd name="T65" fmla="*/ 5 h 2500"/>
                <a:gd name="T66" fmla="*/ 3 w 2666"/>
                <a:gd name="T67" fmla="*/ 5 h 2500"/>
                <a:gd name="T68" fmla="*/ 3 w 2666"/>
                <a:gd name="T69" fmla="*/ 5 h 2500"/>
                <a:gd name="T70" fmla="*/ 3 w 2666"/>
                <a:gd name="T71" fmla="*/ 5 h 2500"/>
                <a:gd name="T72" fmla="*/ 3 w 2666"/>
                <a:gd name="T73" fmla="*/ 5 h 2500"/>
                <a:gd name="T74" fmla="*/ 3 w 2666"/>
                <a:gd name="T75" fmla="*/ 5 h 2500"/>
                <a:gd name="T76" fmla="*/ 1 w 2666"/>
                <a:gd name="T77" fmla="*/ 5 h 2500"/>
                <a:gd name="T78" fmla="*/ 1 w 2666"/>
                <a:gd name="T79" fmla="*/ 5 h 2500"/>
                <a:gd name="T80" fmla="*/ 1 w 2666"/>
                <a:gd name="T81" fmla="*/ 5 h 2500"/>
                <a:gd name="T82" fmla="*/ 1 w 2666"/>
                <a:gd name="T83" fmla="*/ 5 h 2500"/>
                <a:gd name="T84" fmla="*/ 1 w 2666"/>
                <a:gd name="T85" fmla="*/ 5 h 2500"/>
                <a:gd name="T86" fmla="*/ 1 w 2666"/>
                <a:gd name="T87" fmla="*/ 3 h 2500"/>
                <a:gd name="T88" fmla="*/ 1 w 2666"/>
                <a:gd name="T89" fmla="*/ 3 h 2500"/>
                <a:gd name="T90" fmla="*/ 1 w 2666"/>
                <a:gd name="T91" fmla="*/ 3 h 2500"/>
                <a:gd name="T92" fmla="*/ 1 w 2666"/>
                <a:gd name="T93" fmla="*/ 2 h 2500"/>
                <a:gd name="T94" fmla="*/ 1 w 2666"/>
                <a:gd name="T95" fmla="*/ 2 h 2500"/>
                <a:gd name="T96" fmla="*/ 1 w 2666"/>
                <a:gd name="T97" fmla="*/ 2 h 25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66"/>
                <a:gd name="T148" fmla="*/ 0 h 2500"/>
                <a:gd name="T149" fmla="*/ 2666 w 2666"/>
                <a:gd name="T150" fmla="*/ 2500 h 25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66" h="2500">
                  <a:moveTo>
                    <a:pt x="0" y="1143"/>
                  </a:moveTo>
                  <a:lnTo>
                    <a:pt x="2" y="1138"/>
                  </a:lnTo>
                  <a:lnTo>
                    <a:pt x="8" y="1125"/>
                  </a:lnTo>
                  <a:lnTo>
                    <a:pt x="18" y="1105"/>
                  </a:lnTo>
                  <a:lnTo>
                    <a:pt x="31" y="1079"/>
                  </a:lnTo>
                  <a:lnTo>
                    <a:pt x="46" y="1046"/>
                  </a:lnTo>
                  <a:lnTo>
                    <a:pt x="67" y="1009"/>
                  </a:lnTo>
                  <a:lnTo>
                    <a:pt x="90" y="966"/>
                  </a:lnTo>
                  <a:lnTo>
                    <a:pt x="115" y="920"/>
                  </a:lnTo>
                  <a:lnTo>
                    <a:pt x="144" y="871"/>
                  </a:lnTo>
                  <a:lnTo>
                    <a:pt x="176" y="819"/>
                  </a:lnTo>
                  <a:lnTo>
                    <a:pt x="210" y="765"/>
                  </a:lnTo>
                  <a:lnTo>
                    <a:pt x="246" y="710"/>
                  </a:lnTo>
                  <a:lnTo>
                    <a:pt x="286" y="656"/>
                  </a:lnTo>
                  <a:lnTo>
                    <a:pt x="328" y="601"/>
                  </a:lnTo>
                  <a:lnTo>
                    <a:pt x="373" y="548"/>
                  </a:lnTo>
                  <a:lnTo>
                    <a:pt x="419" y="496"/>
                  </a:lnTo>
                  <a:lnTo>
                    <a:pt x="463" y="449"/>
                  </a:lnTo>
                  <a:lnTo>
                    <a:pt x="501" y="406"/>
                  </a:lnTo>
                  <a:lnTo>
                    <a:pt x="534" y="367"/>
                  </a:lnTo>
                  <a:lnTo>
                    <a:pt x="564" y="331"/>
                  </a:lnTo>
                  <a:lnTo>
                    <a:pt x="591" y="299"/>
                  </a:lnTo>
                  <a:lnTo>
                    <a:pt x="617" y="269"/>
                  </a:lnTo>
                  <a:lnTo>
                    <a:pt x="643" y="243"/>
                  </a:lnTo>
                  <a:lnTo>
                    <a:pt x="670" y="219"/>
                  </a:lnTo>
                  <a:lnTo>
                    <a:pt x="700" y="196"/>
                  </a:lnTo>
                  <a:lnTo>
                    <a:pt x="733" y="173"/>
                  </a:lnTo>
                  <a:lnTo>
                    <a:pt x="772" y="153"/>
                  </a:lnTo>
                  <a:lnTo>
                    <a:pt x="817" y="131"/>
                  </a:lnTo>
                  <a:lnTo>
                    <a:pt x="868" y="111"/>
                  </a:lnTo>
                  <a:lnTo>
                    <a:pt x="927" y="89"/>
                  </a:lnTo>
                  <a:lnTo>
                    <a:pt x="998" y="68"/>
                  </a:lnTo>
                  <a:lnTo>
                    <a:pt x="1078" y="45"/>
                  </a:lnTo>
                  <a:lnTo>
                    <a:pt x="1123" y="33"/>
                  </a:lnTo>
                  <a:lnTo>
                    <a:pt x="1169" y="25"/>
                  </a:lnTo>
                  <a:lnTo>
                    <a:pt x="1215" y="16"/>
                  </a:lnTo>
                  <a:lnTo>
                    <a:pt x="1262" y="10"/>
                  </a:lnTo>
                  <a:lnTo>
                    <a:pt x="1308" y="6"/>
                  </a:lnTo>
                  <a:lnTo>
                    <a:pt x="1356" y="3"/>
                  </a:lnTo>
                  <a:lnTo>
                    <a:pt x="1401" y="0"/>
                  </a:lnTo>
                  <a:lnTo>
                    <a:pt x="1449" y="0"/>
                  </a:lnTo>
                  <a:lnTo>
                    <a:pt x="1495" y="2"/>
                  </a:lnTo>
                  <a:lnTo>
                    <a:pt x="1541" y="3"/>
                  </a:lnTo>
                  <a:lnTo>
                    <a:pt x="1585" y="6"/>
                  </a:lnTo>
                  <a:lnTo>
                    <a:pt x="1630" y="9"/>
                  </a:lnTo>
                  <a:lnTo>
                    <a:pt x="1673" y="13"/>
                  </a:lnTo>
                  <a:lnTo>
                    <a:pt x="1716" y="19"/>
                  </a:lnTo>
                  <a:lnTo>
                    <a:pt x="1758" y="25"/>
                  </a:lnTo>
                  <a:lnTo>
                    <a:pt x="1798" y="31"/>
                  </a:lnTo>
                  <a:lnTo>
                    <a:pt x="1837" y="36"/>
                  </a:lnTo>
                  <a:lnTo>
                    <a:pt x="1874" y="44"/>
                  </a:lnTo>
                  <a:lnTo>
                    <a:pt x="1910" y="51"/>
                  </a:lnTo>
                  <a:lnTo>
                    <a:pt x="1943" y="58"/>
                  </a:lnTo>
                  <a:lnTo>
                    <a:pt x="1975" y="65"/>
                  </a:lnTo>
                  <a:lnTo>
                    <a:pt x="2005" y="72"/>
                  </a:lnTo>
                  <a:lnTo>
                    <a:pt x="2032" y="78"/>
                  </a:lnTo>
                  <a:lnTo>
                    <a:pt x="2058" y="85"/>
                  </a:lnTo>
                  <a:lnTo>
                    <a:pt x="2081" y="91"/>
                  </a:lnTo>
                  <a:lnTo>
                    <a:pt x="2101" y="97"/>
                  </a:lnTo>
                  <a:lnTo>
                    <a:pt x="2119" y="101"/>
                  </a:lnTo>
                  <a:lnTo>
                    <a:pt x="2133" y="105"/>
                  </a:lnTo>
                  <a:lnTo>
                    <a:pt x="2144" y="110"/>
                  </a:lnTo>
                  <a:lnTo>
                    <a:pt x="2153" y="111"/>
                  </a:lnTo>
                  <a:lnTo>
                    <a:pt x="2159" y="114"/>
                  </a:lnTo>
                  <a:lnTo>
                    <a:pt x="2160" y="114"/>
                  </a:lnTo>
                  <a:lnTo>
                    <a:pt x="2165" y="117"/>
                  </a:lnTo>
                  <a:lnTo>
                    <a:pt x="2175" y="127"/>
                  </a:lnTo>
                  <a:lnTo>
                    <a:pt x="2190" y="143"/>
                  </a:lnTo>
                  <a:lnTo>
                    <a:pt x="2213" y="164"/>
                  </a:lnTo>
                  <a:lnTo>
                    <a:pt x="2239" y="191"/>
                  </a:lnTo>
                  <a:lnTo>
                    <a:pt x="2271" y="225"/>
                  </a:lnTo>
                  <a:lnTo>
                    <a:pt x="2305" y="265"/>
                  </a:lnTo>
                  <a:lnTo>
                    <a:pt x="2343" y="309"/>
                  </a:lnTo>
                  <a:lnTo>
                    <a:pt x="2383" y="361"/>
                  </a:lnTo>
                  <a:lnTo>
                    <a:pt x="2423" y="417"/>
                  </a:lnTo>
                  <a:lnTo>
                    <a:pt x="2466" y="480"/>
                  </a:lnTo>
                  <a:lnTo>
                    <a:pt x="2508" y="548"/>
                  </a:lnTo>
                  <a:lnTo>
                    <a:pt x="2550" y="621"/>
                  </a:lnTo>
                  <a:lnTo>
                    <a:pt x="2591" y="700"/>
                  </a:lnTo>
                  <a:lnTo>
                    <a:pt x="2630" y="785"/>
                  </a:lnTo>
                  <a:lnTo>
                    <a:pt x="2666" y="874"/>
                  </a:lnTo>
                  <a:lnTo>
                    <a:pt x="2656" y="900"/>
                  </a:lnTo>
                  <a:lnTo>
                    <a:pt x="2632" y="972"/>
                  </a:lnTo>
                  <a:lnTo>
                    <a:pt x="2598" y="1076"/>
                  </a:lnTo>
                  <a:lnTo>
                    <a:pt x="2560" y="1204"/>
                  </a:lnTo>
                  <a:lnTo>
                    <a:pt x="2522" y="1342"/>
                  </a:lnTo>
                  <a:lnTo>
                    <a:pt x="2492" y="1479"/>
                  </a:lnTo>
                  <a:lnTo>
                    <a:pt x="2473" y="1604"/>
                  </a:lnTo>
                  <a:lnTo>
                    <a:pt x="2473" y="1706"/>
                  </a:lnTo>
                  <a:lnTo>
                    <a:pt x="2486" y="1865"/>
                  </a:lnTo>
                  <a:lnTo>
                    <a:pt x="2486" y="1994"/>
                  </a:lnTo>
                  <a:lnTo>
                    <a:pt x="2482" y="2079"/>
                  </a:lnTo>
                  <a:lnTo>
                    <a:pt x="2479" y="2111"/>
                  </a:lnTo>
                  <a:lnTo>
                    <a:pt x="2479" y="2114"/>
                  </a:lnTo>
                  <a:lnTo>
                    <a:pt x="2476" y="2119"/>
                  </a:lnTo>
                  <a:lnTo>
                    <a:pt x="2473" y="2129"/>
                  </a:lnTo>
                  <a:lnTo>
                    <a:pt x="2468" y="2144"/>
                  </a:lnTo>
                  <a:lnTo>
                    <a:pt x="2462" y="2162"/>
                  </a:lnTo>
                  <a:lnTo>
                    <a:pt x="2452" y="2183"/>
                  </a:lnTo>
                  <a:lnTo>
                    <a:pt x="2440" y="2207"/>
                  </a:lnTo>
                  <a:lnTo>
                    <a:pt x="2426" y="2233"/>
                  </a:lnTo>
                  <a:lnTo>
                    <a:pt x="2409" y="2262"/>
                  </a:lnTo>
                  <a:lnTo>
                    <a:pt x="2389" y="2292"/>
                  </a:lnTo>
                  <a:lnTo>
                    <a:pt x="2364" y="2323"/>
                  </a:lnTo>
                  <a:lnTo>
                    <a:pt x="2337" y="2358"/>
                  </a:lnTo>
                  <a:lnTo>
                    <a:pt x="2307" y="2392"/>
                  </a:lnTo>
                  <a:lnTo>
                    <a:pt x="2271" y="2428"/>
                  </a:lnTo>
                  <a:lnTo>
                    <a:pt x="2232" y="2464"/>
                  </a:lnTo>
                  <a:lnTo>
                    <a:pt x="2188" y="2500"/>
                  </a:lnTo>
                  <a:lnTo>
                    <a:pt x="2180" y="2497"/>
                  </a:lnTo>
                  <a:lnTo>
                    <a:pt x="2163" y="2489"/>
                  </a:lnTo>
                  <a:lnTo>
                    <a:pt x="2139" y="2476"/>
                  </a:lnTo>
                  <a:lnTo>
                    <a:pt x="2108" y="2456"/>
                  </a:lnTo>
                  <a:lnTo>
                    <a:pt x="2078" y="2428"/>
                  </a:lnTo>
                  <a:lnTo>
                    <a:pt x="2051" y="2397"/>
                  </a:lnTo>
                  <a:lnTo>
                    <a:pt x="2029" y="2358"/>
                  </a:lnTo>
                  <a:lnTo>
                    <a:pt x="2017" y="2312"/>
                  </a:lnTo>
                  <a:lnTo>
                    <a:pt x="2018" y="2309"/>
                  </a:lnTo>
                  <a:lnTo>
                    <a:pt x="2021" y="2300"/>
                  </a:lnTo>
                  <a:lnTo>
                    <a:pt x="2025" y="2287"/>
                  </a:lnTo>
                  <a:lnTo>
                    <a:pt x="2029" y="2270"/>
                  </a:lnTo>
                  <a:lnTo>
                    <a:pt x="2034" y="2250"/>
                  </a:lnTo>
                  <a:lnTo>
                    <a:pt x="2037" y="2227"/>
                  </a:lnTo>
                  <a:lnTo>
                    <a:pt x="2038" y="2203"/>
                  </a:lnTo>
                  <a:lnTo>
                    <a:pt x="2037" y="2178"/>
                  </a:lnTo>
                  <a:lnTo>
                    <a:pt x="2032" y="2154"/>
                  </a:lnTo>
                  <a:lnTo>
                    <a:pt x="2024" y="2129"/>
                  </a:lnTo>
                  <a:lnTo>
                    <a:pt x="2011" y="2108"/>
                  </a:lnTo>
                  <a:lnTo>
                    <a:pt x="1992" y="2088"/>
                  </a:lnTo>
                  <a:lnTo>
                    <a:pt x="1966" y="2071"/>
                  </a:lnTo>
                  <a:lnTo>
                    <a:pt x="1935" y="2059"/>
                  </a:lnTo>
                  <a:lnTo>
                    <a:pt x="1894" y="2050"/>
                  </a:lnTo>
                  <a:lnTo>
                    <a:pt x="1847" y="2049"/>
                  </a:lnTo>
                  <a:lnTo>
                    <a:pt x="1820" y="2050"/>
                  </a:lnTo>
                  <a:lnTo>
                    <a:pt x="1789" y="2052"/>
                  </a:lnTo>
                  <a:lnTo>
                    <a:pt x="1759" y="2053"/>
                  </a:lnTo>
                  <a:lnTo>
                    <a:pt x="1726" y="2056"/>
                  </a:lnTo>
                  <a:lnTo>
                    <a:pt x="1690" y="2059"/>
                  </a:lnTo>
                  <a:lnTo>
                    <a:pt x="1654" y="2063"/>
                  </a:lnTo>
                  <a:lnTo>
                    <a:pt x="1618" y="2066"/>
                  </a:lnTo>
                  <a:lnTo>
                    <a:pt x="1580" y="2071"/>
                  </a:lnTo>
                  <a:lnTo>
                    <a:pt x="1541" y="2076"/>
                  </a:lnTo>
                  <a:lnTo>
                    <a:pt x="1502" y="2081"/>
                  </a:lnTo>
                  <a:lnTo>
                    <a:pt x="1462" y="2086"/>
                  </a:lnTo>
                  <a:lnTo>
                    <a:pt x="1422" y="2091"/>
                  </a:lnTo>
                  <a:lnTo>
                    <a:pt x="1381" y="2096"/>
                  </a:lnTo>
                  <a:lnTo>
                    <a:pt x="1343" y="2102"/>
                  </a:lnTo>
                  <a:lnTo>
                    <a:pt x="1302" y="2108"/>
                  </a:lnTo>
                  <a:lnTo>
                    <a:pt x="1264" y="2114"/>
                  </a:lnTo>
                  <a:lnTo>
                    <a:pt x="1225" y="2121"/>
                  </a:lnTo>
                  <a:lnTo>
                    <a:pt x="1187" y="2127"/>
                  </a:lnTo>
                  <a:lnTo>
                    <a:pt x="1151" y="2132"/>
                  </a:lnTo>
                  <a:lnTo>
                    <a:pt x="1117" y="2138"/>
                  </a:lnTo>
                  <a:lnTo>
                    <a:pt x="1084" y="2142"/>
                  </a:lnTo>
                  <a:lnTo>
                    <a:pt x="1052" y="2148"/>
                  </a:lnTo>
                  <a:lnTo>
                    <a:pt x="1022" y="2152"/>
                  </a:lnTo>
                  <a:lnTo>
                    <a:pt x="995" y="2158"/>
                  </a:lnTo>
                  <a:lnTo>
                    <a:pt x="969" y="2162"/>
                  </a:lnTo>
                  <a:lnTo>
                    <a:pt x="946" y="2165"/>
                  </a:lnTo>
                  <a:lnTo>
                    <a:pt x="926" y="2170"/>
                  </a:lnTo>
                  <a:lnTo>
                    <a:pt x="909" y="2173"/>
                  </a:lnTo>
                  <a:lnTo>
                    <a:pt x="894" y="2175"/>
                  </a:lnTo>
                  <a:lnTo>
                    <a:pt x="883" y="2177"/>
                  </a:lnTo>
                  <a:lnTo>
                    <a:pt x="874" y="2178"/>
                  </a:lnTo>
                  <a:lnTo>
                    <a:pt x="870" y="2180"/>
                  </a:lnTo>
                  <a:lnTo>
                    <a:pt x="866" y="2177"/>
                  </a:lnTo>
                  <a:lnTo>
                    <a:pt x="855" y="2171"/>
                  </a:lnTo>
                  <a:lnTo>
                    <a:pt x="837" y="2160"/>
                  </a:lnTo>
                  <a:lnTo>
                    <a:pt x="814" y="2144"/>
                  </a:lnTo>
                  <a:lnTo>
                    <a:pt x="786" y="2127"/>
                  </a:lnTo>
                  <a:lnTo>
                    <a:pt x="753" y="2105"/>
                  </a:lnTo>
                  <a:lnTo>
                    <a:pt x="719" y="2081"/>
                  </a:lnTo>
                  <a:lnTo>
                    <a:pt x="680" y="2053"/>
                  </a:lnTo>
                  <a:lnTo>
                    <a:pt x="640" y="2023"/>
                  </a:lnTo>
                  <a:lnTo>
                    <a:pt x="600" y="1993"/>
                  </a:lnTo>
                  <a:lnTo>
                    <a:pt x="558" y="1960"/>
                  </a:lnTo>
                  <a:lnTo>
                    <a:pt x="516" y="1927"/>
                  </a:lnTo>
                  <a:lnTo>
                    <a:pt x="478" y="1892"/>
                  </a:lnTo>
                  <a:lnTo>
                    <a:pt x="440" y="1856"/>
                  </a:lnTo>
                  <a:lnTo>
                    <a:pt x="406" y="1822"/>
                  </a:lnTo>
                  <a:lnTo>
                    <a:pt x="374" y="1786"/>
                  </a:lnTo>
                  <a:lnTo>
                    <a:pt x="350" y="1754"/>
                  </a:lnTo>
                  <a:lnTo>
                    <a:pt x="324" y="1720"/>
                  </a:lnTo>
                  <a:lnTo>
                    <a:pt x="296" y="1684"/>
                  </a:lnTo>
                  <a:lnTo>
                    <a:pt x="269" y="1645"/>
                  </a:lnTo>
                  <a:lnTo>
                    <a:pt x="243" y="1604"/>
                  </a:lnTo>
                  <a:lnTo>
                    <a:pt x="216" y="1562"/>
                  </a:lnTo>
                  <a:lnTo>
                    <a:pt x="189" y="1520"/>
                  </a:lnTo>
                  <a:lnTo>
                    <a:pt x="163" y="1476"/>
                  </a:lnTo>
                  <a:lnTo>
                    <a:pt x="137" y="1433"/>
                  </a:lnTo>
                  <a:lnTo>
                    <a:pt x="113" y="1388"/>
                  </a:lnTo>
                  <a:lnTo>
                    <a:pt x="90" y="1345"/>
                  </a:lnTo>
                  <a:lnTo>
                    <a:pt x="68" y="1302"/>
                  </a:lnTo>
                  <a:lnTo>
                    <a:pt x="48" y="1260"/>
                  </a:lnTo>
                  <a:lnTo>
                    <a:pt x="31" y="1219"/>
                  </a:lnTo>
                  <a:lnTo>
                    <a:pt x="15" y="1180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7" name="Freeform 75"/>
            <p:cNvSpPr>
              <a:spLocks/>
            </p:cNvSpPr>
            <p:nvPr/>
          </p:nvSpPr>
          <p:spPr bwMode="auto">
            <a:xfrm>
              <a:off x="7238" y="5102"/>
              <a:ext cx="1000" cy="602"/>
            </a:xfrm>
            <a:custGeom>
              <a:avLst/>
              <a:gdLst>
                <a:gd name="T0" fmla="*/ 1 w 1999"/>
                <a:gd name="T1" fmla="*/ 2 h 1203"/>
                <a:gd name="T2" fmla="*/ 2 w 1999"/>
                <a:gd name="T3" fmla="*/ 1 h 1203"/>
                <a:gd name="T4" fmla="*/ 2 w 1999"/>
                <a:gd name="T5" fmla="*/ 1 h 1203"/>
                <a:gd name="T6" fmla="*/ 2 w 1999"/>
                <a:gd name="T7" fmla="*/ 1 h 1203"/>
                <a:gd name="T8" fmla="*/ 2 w 1999"/>
                <a:gd name="T9" fmla="*/ 1 h 1203"/>
                <a:gd name="T10" fmla="*/ 2 w 1999"/>
                <a:gd name="T11" fmla="*/ 1 h 1203"/>
                <a:gd name="T12" fmla="*/ 3 w 1999"/>
                <a:gd name="T13" fmla="*/ 1 h 1203"/>
                <a:gd name="T14" fmla="*/ 3 w 1999"/>
                <a:gd name="T15" fmla="*/ 1 h 1203"/>
                <a:gd name="T16" fmla="*/ 3 w 1999"/>
                <a:gd name="T17" fmla="*/ 0 h 1203"/>
                <a:gd name="T18" fmla="*/ 4 w 1999"/>
                <a:gd name="T19" fmla="*/ 1 h 1203"/>
                <a:gd name="T20" fmla="*/ 4 w 1999"/>
                <a:gd name="T21" fmla="*/ 1 h 1203"/>
                <a:gd name="T22" fmla="*/ 4 w 1999"/>
                <a:gd name="T23" fmla="*/ 1 h 1203"/>
                <a:gd name="T24" fmla="*/ 4 w 1999"/>
                <a:gd name="T25" fmla="*/ 1 h 1203"/>
                <a:gd name="T26" fmla="*/ 4 w 1999"/>
                <a:gd name="T27" fmla="*/ 1 h 1203"/>
                <a:gd name="T28" fmla="*/ 4 w 1999"/>
                <a:gd name="T29" fmla="*/ 2 h 1203"/>
                <a:gd name="T30" fmla="*/ 4 w 1999"/>
                <a:gd name="T31" fmla="*/ 2 h 1203"/>
                <a:gd name="T32" fmla="*/ 4 w 1999"/>
                <a:gd name="T33" fmla="*/ 2 h 1203"/>
                <a:gd name="T34" fmla="*/ 4 w 1999"/>
                <a:gd name="T35" fmla="*/ 2 h 1203"/>
                <a:gd name="T36" fmla="*/ 4 w 1999"/>
                <a:gd name="T37" fmla="*/ 2 h 1203"/>
                <a:gd name="T38" fmla="*/ 3 w 1999"/>
                <a:gd name="T39" fmla="*/ 2 h 1203"/>
                <a:gd name="T40" fmla="*/ 3 w 1999"/>
                <a:gd name="T41" fmla="*/ 2 h 1203"/>
                <a:gd name="T42" fmla="*/ 3 w 1999"/>
                <a:gd name="T43" fmla="*/ 2 h 1203"/>
                <a:gd name="T44" fmla="*/ 3 w 1999"/>
                <a:gd name="T45" fmla="*/ 2 h 1203"/>
                <a:gd name="T46" fmla="*/ 2 w 1999"/>
                <a:gd name="T47" fmla="*/ 2 h 1203"/>
                <a:gd name="T48" fmla="*/ 2 w 1999"/>
                <a:gd name="T49" fmla="*/ 2 h 1203"/>
                <a:gd name="T50" fmla="*/ 2 w 1999"/>
                <a:gd name="T51" fmla="*/ 2 h 1203"/>
                <a:gd name="T52" fmla="*/ 1 w 1999"/>
                <a:gd name="T53" fmla="*/ 3 h 1203"/>
                <a:gd name="T54" fmla="*/ 1 w 1999"/>
                <a:gd name="T55" fmla="*/ 3 h 1203"/>
                <a:gd name="T56" fmla="*/ 1 w 1999"/>
                <a:gd name="T57" fmla="*/ 3 h 1203"/>
                <a:gd name="T58" fmla="*/ 1 w 1999"/>
                <a:gd name="T59" fmla="*/ 3 h 1203"/>
                <a:gd name="T60" fmla="*/ 0 w 1999"/>
                <a:gd name="T61" fmla="*/ 3 h 1203"/>
                <a:gd name="T62" fmla="*/ 1 w 1999"/>
                <a:gd name="T63" fmla="*/ 2 h 1203"/>
                <a:gd name="T64" fmla="*/ 1 w 1999"/>
                <a:gd name="T65" fmla="*/ 2 h 1203"/>
                <a:gd name="T66" fmla="*/ 1 w 1999"/>
                <a:gd name="T67" fmla="*/ 2 h 1203"/>
                <a:gd name="T68" fmla="*/ 1 w 1999"/>
                <a:gd name="T69" fmla="*/ 2 h 1203"/>
                <a:gd name="T70" fmla="*/ 1 w 1999"/>
                <a:gd name="T71" fmla="*/ 2 h 1203"/>
                <a:gd name="T72" fmla="*/ 1 w 1999"/>
                <a:gd name="T73" fmla="*/ 2 h 1203"/>
                <a:gd name="T74" fmla="*/ 1 w 1999"/>
                <a:gd name="T75" fmla="*/ 2 h 1203"/>
                <a:gd name="T76" fmla="*/ 2 w 1999"/>
                <a:gd name="T77" fmla="*/ 2 h 1203"/>
                <a:gd name="T78" fmla="*/ 2 w 1999"/>
                <a:gd name="T79" fmla="*/ 2 h 1203"/>
                <a:gd name="T80" fmla="*/ 2 w 1999"/>
                <a:gd name="T81" fmla="*/ 2 h 1203"/>
                <a:gd name="T82" fmla="*/ 2 w 1999"/>
                <a:gd name="T83" fmla="*/ 2 h 1203"/>
                <a:gd name="T84" fmla="*/ 3 w 1999"/>
                <a:gd name="T85" fmla="*/ 2 h 1203"/>
                <a:gd name="T86" fmla="*/ 3 w 1999"/>
                <a:gd name="T87" fmla="*/ 2 h 1203"/>
                <a:gd name="T88" fmla="*/ 4 w 1999"/>
                <a:gd name="T89" fmla="*/ 2 h 1203"/>
                <a:gd name="T90" fmla="*/ 3 w 1999"/>
                <a:gd name="T91" fmla="*/ 1 h 1203"/>
                <a:gd name="T92" fmla="*/ 3 w 1999"/>
                <a:gd name="T93" fmla="*/ 1 h 1203"/>
                <a:gd name="T94" fmla="*/ 3 w 1999"/>
                <a:gd name="T95" fmla="*/ 1 h 1203"/>
                <a:gd name="T96" fmla="*/ 3 w 1999"/>
                <a:gd name="T97" fmla="*/ 1 h 1203"/>
                <a:gd name="T98" fmla="*/ 3 w 1999"/>
                <a:gd name="T99" fmla="*/ 1 h 1203"/>
                <a:gd name="T100" fmla="*/ 2 w 1999"/>
                <a:gd name="T101" fmla="*/ 1 h 1203"/>
                <a:gd name="T102" fmla="*/ 2 w 1999"/>
                <a:gd name="T103" fmla="*/ 2 h 1203"/>
                <a:gd name="T104" fmla="*/ 2 w 1999"/>
                <a:gd name="T105" fmla="*/ 2 h 1203"/>
                <a:gd name="T106" fmla="*/ 2 w 1999"/>
                <a:gd name="T107" fmla="*/ 2 h 1203"/>
                <a:gd name="T108" fmla="*/ 2 w 1999"/>
                <a:gd name="T109" fmla="*/ 2 h 1203"/>
                <a:gd name="T110" fmla="*/ 2 w 1999"/>
                <a:gd name="T111" fmla="*/ 2 h 1203"/>
                <a:gd name="T112" fmla="*/ 2 w 1999"/>
                <a:gd name="T113" fmla="*/ 2 h 1203"/>
                <a:gd name="T114" fmla="*/ 2 w 1999"/>
                <a:gd name="T115" fmla="*/ 2 h 1203"/>
                <a:gd name="T116" fmla="*/ 1 w 1999"/>
                <a:gd name="T117" fmla="*/ 2 h 120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99"/>
                <a:gd name="T178" fmla="*/ 0 h 1203"/>
                <a:gd name="T179" fmla="*/ 1999 w 1999"/>
                <a:gd name="T180" fmla="*/ 1203 h 120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99" h="1203">
                  <a:moveTo>
                    <a:pt x="484" y="535"/>
                  </a:moveTo>
                  <a:lnTo>
                    <a:pt x="486" y="533"/>
                  </a:lnTo>
                  <a:lnTo>
                    <a:pt x="490" y="525"/>
                  </a:lnTo>
                  <a:lnTo>
                    <a:pt x="497" y="515"/>
                  </a:lnTo>
                  <a:lnTo>
                    <a:pt x="509" y="500"/>
                  </a:lnTo>
                  <a:lnTo>
                    <a:pt x="522" y="481"/>
                  </a:lnTo>
                  <a:lnTo>
                    <a:pt x="537" y="459"/>
                  </a:lnTo>
                  <a:lnTo>
                    <a:pt x="556" y="436"/>
                  </a:lnTo>
                  <a:lnTo>
                    <a:pt x="578" y="409"/>
                  </a:lnTo>
                  <a:lnTo>
                    <a:pt x="602" y="382"/>
                  </a:lnTo>
                  <a:lnTo>
                    <a:pt x="628" y="352"/>
                  </a:lnTo>
                  <a:lnTo>
                    <a:pt x="658" y="321"/>
                  </a:lnTo>
                  <a:lnTo>
                    <a:pt x="690" y="290"/>
                  </a:lnTo>
                  <a:lnTo>
                    <a:pt x="724" y="258"/>
                  </a:lnTo>
                  <a:lnTo>
                    <a:pt x="760" y="227"/>
                  </a:lnTo>
                  <a:lnTo>
                    <a:pt x="799" y="195"/>
                  </a:lnTo>
                  <a:lnTo>
                    <a:pt x="841" y="165"/>
                  </a:lnTo>
                  <a:lnTo>
                    <a:pt x="884" y="136"/>
                  </a:lnTo>
                  <a:lnTo>
                    <a:pt x="930" y="109"/>
                  </a:lnTo>
                  <a:lnTo>
                    <a:pt x="978" y="84"/>
                  </a:lnTo>
                  <a:lnTo>
                    <a:pt x="1027" y="61"/>
                  </a:lnTo>
                  <a:lnTo>
                    <a:pt x="1081" y="41"/>
                  </a:lnTo>
                  <a:lnTo>
                    <a:pt x="1134" y="25"/>
                  </a:lnTo>
                  <a:lnTo>
                    <a:pt x="1190" y="13"/>
                  </a:lnTo>
                  <a:lnTo>
                    <a:pt x="1249" y="4"/>
                  </a:lnTo>
                  <a:lnTo>
                    <a:pt x="1308" y="0"/>
                  </a:lnTo>
                  <a:lnTo>
                    <a:pt x="1369" y="0"/>
                  </a:lnTo>
                  <a:lnTo>
                    <a:pt x="1433" y="5"/>
                  </a:lnTo>
                  <a:lnTo>
                    <a:pt x="1499" y="15"/>
                  </a:lnTo>
                  <a:lnTo>
                    <a:pt x="1565" y="33"/>
                  </a:lnTo>
                  <a:lnTo>
                    <a:pt x="1634" y="57"/>
                  </a:lnTo>
                  <a:lnTo>
                    <a:pt x="1703" y="87"/>
                  </a:lnTo>
                  <a:lnTo>
                    <a:pt x="1775" y="125"/>
                  </a:lnTo>
                  <a:lnTo>
                    <a:pt x="1821" y="153"/>
                  </a:lnTo>
                  <a:lnTo>
                    <a:pt x="1861" y="182"/>
                  </a:lnTo>
                  <a:lnTo>
                    <a:pt x="1895" y="214"/>
                  </a:lnTo>
                  <a:lnTo>
                    <a:pt x="1924" y="245"/>
                  </a:lnTo>
                  <a:lnTo>
                    <a:pt x="1948" y="278"/>
                  </a:lnTo>
                  <a:lnTo>
                    <a:pt x="1969" y="313"/>
                  </a:lnTo>
                  <a:lnTo>
                    <a:pt x="1983" y="347"/>
                  </a:lnTo>
                  <a:lnTo>
                    <a:pt x="1992" y="382"/>
                  </a:lnTo>
                  <a:lnTo>
                    <a:pt x="1997" y="418"/>
                  </a:lnTo>
                  <a:lnTo>
                    <a:pt x="1999" y="454"/>
                  </a:lnTo>
                  <a:lnTo>
                    <a:pt x="1996" y="489"/>
                  </a:lnTo>
                  <a:lnTo>
                    <a:pt x="1989" y="524"/>
                  </a:lnTo>
                  <a:lnTo>
                    <a:pt x="1977" y="560"/>
                  </a:lnTo>
                  <a:lnTo>
                    <a:pt x="1964" y="594"/>
                  </a:lnTo>
                  <a:lnTo>
                    <a:pt x="1946" y="629"/>
                  </a:lnTo>
                  <a:lnTo>
                    <a:pt x="1925" y="663"/>
                  </a:lnTo>
                  <a:lnTo>
                    <a:pt x="1901" y="695"/>
                  </a:lnTo>
                  <a:lnTo>
                    <a:pt x="1875" y="728"/>
                  </a:lnTo>
                  <a:lnTo>
                    <a:pt x="1845" y="758"/>
                  </a:lnTo>
                  <a:lnTo>
                    <a:pt x="1813" y="788"/>
                  </a:lnTo>
                  <a:lnTo>
                    <a:pt x="1779" y="816"/>
                  </a:lnTo>
                  <a:lnTo>
                    <a:pt x="1743" y="841"/>
                  </a:lnTo>
                  <a:lnTo>
                    <a:pt x="1704" y="867"/>
                  </a:lnTo>
                  <a:lnTo>
                    <a:pt x="1665" y="890"/>
                  </a:lnTo>
                  <a:lnTo>
                    <a:pt x="1624" y="910"/>
                  </a:lnTo>
                  <a:lnTo>
                    <a:pt x="1581" y="929"/>
                  </a:lnTo>
                  <a:lnTo>
                    <a:pt x="1536" y="945"/>
                  </a:lnTo>
                  <a:lnTo>
                    <a:pt x="1490" y="959"/>
                  </a:lnTo>
                  <a:lnTo>
                    <a:pt x="1444" y="971"/>
                  </a:lnTo>
                  <a:lnTo>
                    <a:pt x="1397" y="979"/>
                  </a:lnTo>
                  <a:lnTo>
                    <a:pt x="1349" y="984"/>
                  </a:lnTo>
                  <a:lnTo>
                    <a:pt x="1302" y="987"/>
                  </a:lnTo>
                  <a:lnTo>
                    <a:pt x="1223" y="987"/>
                  </a:lnTo>
                  <a:lnTo>
                    <a:pt x="1152" y="984"/>
                  </a:lnTo>
                  <a:lnTo>
                    <a:pt x="1092" y="979"/>
                  </a:lnTo>
                  <a:lnTo>
                    <a:pt x="1037" y="974"/>
                  </a:lnTo>
                  <a:lnTo>
                    <a:pt x="989" y="968"/>
                  </a:lnTo>
                  <a:lnTo>
                    <a:pt x="944" y="964"/>
                  </a:lnTo>
                  <a:lnTo>
                    <a:pt x="904" y="961"/>
                  </a:lnTo>
                  <a:lnTo>
                    <a:pt x="864" y="959"/>
                  </a:lnTo>
                  <a:lnTo>
                    <a:pt x="823" y="962"/>
                  </a:lnTo>
                  <a:lnTo>
                    <a:pt x="782" y="969"/>
                  </a:lnTo>
                  <a:lnTo>
                    <a:pt x="737" y="981"/>
                  </a:lnTo>
                  <a:lnTo>
                    <a:pt x="690" y="998"/>
                  </a:lnTo>
                  <a:lnTo>
                    <a:pt x="636" y="1021"/>
                  </a:lnTo>
                  <a:lnTo>
                    <a:pt x="576" y="1053"/>
                  </a:lnTo>
                  <a:lnTo>
                    <a:pt x="507" y="1091"/>
                  </a:lnTo>
                  <a:lnTo>
                    <a:pt x="430" y="1140"/>
                  </a:lnTo>
                  <a:lnTo>
                    <a:pt x="384" y="1165"/>
                  </a:lnTo>
                  <a:lnTo>
                    <a:pt x="335" y="1183"/>
                  </a:lnTo>
                  <a:lnTo>
                    <a:pt x="287" y="1196"/>
                  </a:lnTo>
                  <a:lnTo>
                    <a:pt x="240" y="1202"/>
                  </a:lnTo>
                  <a:lnTo>
                    <a:pt x="192" y="1203"/>
                  </a:lnTo>
                  <a:lnTo>
                    <a:pt x="149" y="1199"/>
                  </a:lnTo>
                  <a:lnTo>
                    <a:pt x="109" y="1191"/>
                  </a:lnTo>
                  <a:lnTo>
                    <a:pt x="75" y="1176"/>
                  </a:lnTo>
                  <a:lnTo>
                    <a:pt x="44" y="1160"/>
                  </a:lnTo>
                  <a:lnTo>
                    <a:pt x="21" y="1139"/>
                  </a:lnTo>
                  <a:lnTo>
                    <a:pt x="7" y="1116"/>
                  </a:lnTo>
                  <a:lnTo>
                    <a:pt x="0" y="1089"/>
                  </a:lnTo>
                  <a:lnTo>
                    <a:pt x="4" y="1060"/>
                  </a:lnTo>
                  <a:lnTo>
                    <a:pt x="19" y="1030"/>
                  </a:lnTo>
                  <a:lnTo>
                    <a:pt x="44" y="997"/>
                  </a:lnTo>
                  <a:lnTo>
                    <a:pt x="83" y="964"/>
                  </a:lnTo>
                  <a:lnTo>
                    <a:pt x="99" y="951"/>
                  </a:lnTo>
                  <a:lnTo>
                    <a:pt x="112" y="933"/>
                  </a:lnTo>
                  <a:lnTo>
                    <a:pt x="125" y="916"/>
                  </a:lnTo>
                  <a:lnTo>
                    <a:pt x="136" y="896"/>
                  </a:lnTo>
                  <a:lnTo>
                    <a:pt x="148" y="874"/>
                  </a:lnTo>
                  <a:lnTo>
                    <a:pt x="161" y="851"/>
                  </a:lnTo>
                  <a:lnTo>
                    <a:pt x="174" y="827"/>
                  </a:lnTo>
                  <a:lnTo>
                    <a:pt x="188" y="803"/>
                  </a:lnTo>
                  <a:lnTo>
                    <a:pt x="205" y="778"/>
                  </a:lnTo>
                  <a:lnTo>
                    <a:pt x="224" y="754"/>
                  </a:lnTo>
                  <a:lnTo>
                    <a:pt x="246" y="731"/>
                  </a:lnTo>
                  <a:lnTo>
                    <a:pt x="272" y="708"/>
                  </a:lnTo>
                  <a:lnTo>
                    <a:pt x="300" y="686"/>
                  </a:lnTo>
                  <a:lnTo>
                    <a:pt x="335" y="666"/>
                  </a:lnTo>
                  <a:lnTo>
                    <a:pt x="374" y="648"/>
                  </a:lnTo>
                  <a:lnTo>
                    <a:pt x="418" y="632"/>
                  </a:lnTo>
                  <a:lnTo>
                    <a:pt x="473" y="616"/>
                  </a:lnTo>
                  <a:lnTo>
                    <a:pt x="520" y="607"/>
                  </a:lnTo>
                  <a:lnTo>
                    <a:pt x="562" y="602"/>
                  </a:lnTo>
                  <a:lnTo>
                    <a:pt x="598" y="602"/>
                  </a:lnTo>
                  <a:lnTo>
                    <a:pt x="632" y="604"/>
                  </a:lnTo>
                  <a:lnTo>
                    <a:pt x="665" y="612"/>
                  </a:lnTo>
                  <a:lnTo>
                    <a:pt x="698" y="620"/>
                  </a:lnTo>
                  <a:lnTo>
                    <a:pt x="733" y="630"/>
                  </a:lnTo>
                  <a:lnTo>
                    <a:pt x="770" y="642"/>
                  </a:lnTo>
                  <a:lnTo>
                    <a:pt x="812" y="653"/>
                  </a:lnTo>
                  <a:lnTo>
                    <a:pt x="859" y="665"/>
                  </a:lnTo>
                  <a:lnTo>
                    <a:pt x="915" y="675"/>
                  </a:lnTo>
                  <a:lnTo>
                    <a:pt x="980" y="683"/>
                  </a:lnTo>
                  <a:lnTo>
                    <a:pt x="1055" y="691"/>
                  </a:lnTo>
                  <a:lnTo>
                    <a:pt x="1141" y="695"/>
                  </a:lnTo>
                  <a:lnTo>
                    <a:pt x="1241" y="695"/>
                  </a:lnTo>
                  <a:lnTo>
                    <a:pt x="1322" y="689"/>
                  </a:lnTo>
                  <a:lnTo>
                    <a:pt x="1391" y="673"/>
                  </a:lnTo>
                  <a:lnTo>
                    <a:pt x="1445" y="652"/>
                  </a:lnTo>
                  <a:lnTo>
                    <a:pt x="1489" y="625"/>
                  </a:lnTo>
                  <a:lnTo>
                    <a:pt x="1520" y="591"/>
                  </a:lnTo>
                  <a:lnTo>
                    <a:pt x="1540" y="557"/>
                  </a:lnTo>
                  <a:lnTo>
                    <a:pt x="1549" y="521"/>
                  </a:lnTo>
                  <a:lnTo>
                    <a:pt x="1548" y="485"/>
                  </a:lnTo>
                  <a:lnTo>
                    <a:pt x="1535" y="452"/>
                  </a:lnTo>
                  <a:lnTo>
                    <a:pt x="1512" y="421"/>
                  </a:lnTo>
                  <a:lnTo>
                    <a:pt x="1479" y="395"/>
                  </a:lnTo>
                  <a:lnTo>
                    <a:pt x="1435" y="375"/>
                  </a:lnTo>
                  <a:lnTo>
                    <a:pt x="1382" y="362"/>
                  </a:lnTo>
                  <a:lnTo>
                    <a:pt x="1320" y="359"/>
                  </a:lnTo>
                  <a:lnTo>
                    <a:pt x="1250" y="366"/>
                  </a:lnTo>
                  <a:lnTo>
                    <a:pt x="1171" y="386"/>
                  </a:lnTo>
                  <a:lnTo>
                    <a:pt x="1139" y="398"/>
                  </a:lnTo>
                  <a:lnTo>
                    <a:pt x="1112" y="408"/>
                  </a:lnTo>
                  <a:lnTo>
                    <a:pt x="1088" y="419"/>
                  </a:lnTo>
                  <a:lnTo>
                    <a:pt x="1065" y="429"/>
                  </a:lnTo>
                  <a:lnTo>
                    <a:pt x="1046" y="441"/>
                  </a:lnTo>
                  <a:lnTo>
                    <a:pt x="1029" y="454"/>
                  </a:lnTo>
                  <a:lnTo>
                    <a:pt x="1014" y="465"/>
                  </a:lnTo>
                  <a:lnTo>
                    <a:pt x="1000" y="478"/>
                  </a:lnTo>
                  <a:lnTo>
                    <a:pt x="989" y="491"/>
                  </a:lnTo>
                  <a:lnTo>
                    <a:pt x="977" y="505"/>
                  </a:lnTo>
                  <a:lnTo>
                    <a:pt x="966" y="520"/>
                  </a:lnTo>
                  <a:lnTo>
                    <a:pt x="954" y="534"/>
                  </a:lnTo>
                  <a:lnTo>
                    <a:pt x="943" y="550"/>
                  </a:lnTo>
                  <a:lnTo>
                    <a:pt x="930" y="567"/>
                  </a:lnTo>
                  <a:lnTo>
                    <a:pt x="917" y="584"/>
                  </a:lnTo>
                  <a:lnTo>
                    <a:pt x="902" y="603"/>
                  </a:lnTo>
                  <a:lnTo>
                    <a:pt x="898" y="602"/>
                  </a:lnTo>
                  <a:lnTo>
                    <a:pt x="887" y="599"/>
                  </a:lnTo>
                  <a:lnTo>
                    <a:pt x="868" y="594"/>
                  </a:lnTo>
                  <a:lnTo>
                    <a:pt x="842" y="587"/>
                  </a:lnTo>
                  <a:lnTo>
                    <a:pt x="812" y="579"/>
                  </a:lnTo>
                  <a:lnTo>
                    <a:pt x="777" y="570"/>
                  </a:lnTo>
                  <a:lnTo>
                    <a:pt x="739" y="558"/>
                  </a:lnTo>
                  <a:lnTo>
                    <a:pt x="698" y="547"/>
                  </a:lnTo>
                  <a:lnTo>
                    <a:pt x="652" y="534"/>
                  </a:lnTo>
                  <a:lnTo>
                    <a:pt x="615" y="527"/>
                  </a:lnTo>
                  <a:lnTo>
                    <a:pt x="585" y="524"/>
                  </a:lnTo>
                  <a:lnTo>
                    <a:pt x="559" y="524"/>
                  </a:lnTo>
                  <a:lnTo>
                    <a:pt x="537" y="525"/>
                  </a:lnTo>
                  <a:lnTo>
                    <a:pt x="517" y="530"/>
                  </a:lnTo>
                  <a:lnTo>
                    <a:pt x="501" y="533"/>
                  </a:lnTo>
                  <a:lnTo>
                    <a:pt x="484" y="5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8" name="Freeform 74"/>
            <p:cNvSpPr>
              <a:spLocks/>
            </p:cNvSpPr>
            <p:nvPr/>
          </p:nvSpPr>
          <p:spPr bwMode="auto">
            <a:xfrm>
              <a:off x="7728" y="5308"/>
              <a:ext cx="252" cy="119"/>
            </a:xfrm>
            <a:custGeom>
              <a:avLst/>
              <a:gdLst>
                <a:gd name="T0" fmla="*/ 0 w 505"/>
                <a:gd name="T1" fmla="*/ 1 h 237"/>
                <a:gd name="T2" fmla="*/ 0 w 505"/>
                <a:gd name="T3" fmla="*/ 1 h 237"/>
                <a:gd name="T4" fmla="*/ 0 w 505"/>
                <a:gd name="T5" fmla="*/ 1 h 237"/>
                <a:gd name="T6" fmla="*/ 0 w 505"/>
                <a:gd name="T7" fmla="*/ 1 h 237"/>
                <a:gd name="T8" fmla="*/ 0 w 505"/>
                <a:gd name="T9" fmla="*/ 1 h 237"/>
                <a:gd name="T10" fmla="*/ 0 w 505"/>
                <a:gd name="T11" fmla="*/ 1 h 237"/>
                <a:gd name="T12" fmla="*/ 0 w 505"/>
                <a:gd name="T13" fmla="*/ 1 h 237"/>
                <a:gd name="T14" fmla="*/ 0 w 505"/>
                <a:gd name="T15" fmla="*/ 1 h 237"/>
                <a:gd name="T16" fmla="*/ 0 w 505"/>
                <a:gd name="T17" fmla="*/ 1 h 237"/>
                <a:gd name="T18" fmla="*/ 0 w 505"/>
                <a:gd name="T19" fmla="*/ 1 h 237"/>
                <a:gd name="T20" fmla="*/ 0 w 505"/>
                <a:gd name="T21" fmla="*/ 1 h 237"/>
                <a:gd name="T22" fmla="*/ 0 w 505"/>
                <a:gd name="T23" fmla="*/ 1 h 237"/>
                <a:gd name="T24" fmla="*/ 0 w 505"/>
                <a:gd name="T25" fmla="*/ 1 h 237"/>
                <a:gd name="T26" fmla="*/ 0 w 505"/>
                <a:gd name="T27" fmla="*/ 0 h 237"/>
                <a:gd name="T28" fmla="*/ 0 w 505"/>
                <a:gd name="T29" fmla="*/ 1 h 237"/>
                <a:gd name="T30" fmla="*/ 0 w 505"/>
                <a:gd name="T31" fmla="*/ 1 h 237"/>
                <a:gd name="T32" fmla="*/ 0 w 505"/>
                <a:gd name="T33" fmla="*/ 1 h 237"/>
                <a:gd name="T34" fmla="*/ 0 w 505"/>
                <a:gd name="T35" fmla="*/ 1 h 237"/>
                <a:gd name="T36" fmla="*/ 0 w 505"/>
                <a:gd name="T37" fmla="*/ 1 h 237"/>
                <a:gd name="T38" fmla="*/ 0 w 505"/>
                <a:gd name="T39" fmla="*/ 1 h 237"/>
                <a:gd name="T40" fmla="*/ 0 w 505"/>
                <a:gd name="T41" fmla="*/ 1 h 237"/>
                <a:gd name="T42" fmla="*/ 0 w 505"/>
                <a:gd name="T43" fmla="*/ 1 h 237"/>
                <a:gd name="T44" fmla="*/ 0 w 505"/>
                <a:gd name="T45" fmla="*/ 1 h 237"/>
                <a:gd name="T46" fmla="*/ 0 w 505"/>
                <a:gd name="T47" fmla="*/ 1 h 237"/>
                <a:gd name="T48" fmla="*/ 0 w 505"/>
                <a:gd name="T49" fmla="*/ 1 h 237"/>
                <a:gd name="T50" fmla="*/ 0 w 505"/>
                <a:gd name="T51" fmla="*/ 1 h 237"/>
                <a:gd name="T52" fmla="*/ 0 w 505"/>
                <a:gd name="T53" fmla="*/ 1 h 237"/>
                <a:gd name="T54" fmla="*/ 0 w 505"/>
                <a:gd name="T55" fmla="*/ 1 h 237"/>
                <a:gd name="T56" fmla="*/ 0 w 505"/>
                <a:gd name="T57" fmla="*/ 1 h 237"/>
                <a:gd name="T58" fmla="*/ 0 w 505"/>
                <a:gd name="T59" fmla="*/ 1 h 237"/>
                <a:gd name="T60" fmla="*/ 0 w 505"/>
                <a:gd name="T61" fmla="*/ 1 h 237"/>
                <a:gd name="T62" fmla="*/ 0 w 505"/>
                <a:gd name="T63" fmla="*/ 1 h 237"/>
                <a:gd name="T64" fmla="*/ 0 w 505"/>
                <a:gd name="T65" fmla="*/ 1 h 237"/>
                <a:gd name="T66" fmla="*/ 0 w 505"/>
                <a:gd name="T67" fmla="*/ 1 h 237"/>
                <a:gd name="T68" fmla="*/ 0 w 505"/>
                <a:gd name="T69" fmla="*/ 1 h 237"/>
                <a:gd name="T70" fmla="*/ 0 w 505"/>
                <a:gd name="T71" fmla="*/ 1 h 237"/>
                <a:gd name="T72" fmla="*/ 0 w 505"/>
                <a:gd name="T73" fmla="*/ 1 h 237"/>
                <a:gd name="T74" fmla="*/ 0 w 505"/>
                <a:gd name="T75" fmla="*/ 1 h 237"/>
                <a:gd name="T76" fmla="*/ 0 w 505"/>
                <a:gd name="T77" fmla="*/ 1 h 237"/>
                <a:gd name="T78" fmla="*/ 0 w 505"/>
                <a:gd name="T79" fmla="*/ 1 h 237"/>
                <a:gd name="T80" fmla="*/ 0 w 505"/>
                <a:gd name="T81" fmla="*/ 1 h 237"/>
                <a:gd name="T82" fmla="*/ 0 w 505"/>
                <a:gd name="T83" fmla="*/ 1 h 237"/>
                <a:gd name="T84" fmla="*/ 0 w 505"/>
                <a:gd name="T85" fmla="*/ 1 h 237"/>
                <a:gd name="T86" fmla="*/ 0 w 505"/>
                <a:gd name="T87" fmla="*/ 1 h 237"/>
                <a:gd name="T88" fmla="*/ 0 w 505"/>
                <a:gd name="T89" fmla="*/ 1 h 237"/>
                <a:gd name="T90" fmla="*/ 0 w 505"/>
                <a:gd name="T91" fmla="*/ 1 h 237"/>
                <a:gd name="T92" fmla="*/ 0 w 505"/>
                <a:gd name="T93" fmla="*/ 1 h 237"/>
                <a:gd name="T94" fmla="*/ 0 w 505"/>
                <a:gd name="T95" fmla="*/ 1 h 237"/>
                <a:gd name="T96" fmla="*/ 0 w 505"/>
                <a:gd name="T97" fmla="*/ 1 h 237"/>
                <a:gd name="T98" fmla="*/ 0 w 505"/>
                <a:gd name="T99" fmla="*/ 1 h 2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05"/>
                <a:gd name="T151" fmla="*/ 0 h 237"/>
                <a:gd name="T152" fmla="*/ 505 w 505"/>
                <a:gd name="T153" fmla="*/ 237 h 2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05" h="237">
                  <a:moveTo>
                    <a:pt x="505" y="169"/>
                  </a:moveTo>
                  <a:lnTo>
                    <a:pt x="505" y="167"/>
                  </a:lnTo>
                  <a:lnTo>
                    <a:pt x="503" y="159"/>
                  </a:lnTo>
                  <a:lnTo>
                    <a:pt x="501" y="146"/>
                  </a:lnTo>
                  <a:lnTo>
                    <a:pt x="496" y="131"/>
                  </a:lnTo>
                  <a:lnTo>
                    <a:pt x="489" y="113"/>
                  </a:lnTo>
                  <a:lnTo>
                    <a:pt x="480" y="95"/>
                  </a:lnTo>
                  <a:lnTo>
                    <a:pt x="469" y="75"/>
                  </a:lnTo>
                  <a:lnTo>
                    <a:pt x="455" y="56"/>
                  </a:lnTo>
                  <a:lnTo>
                    <a:pt x="436" y="39"/>
                  </a:lnTo>
                  <a:lnTo>
                    <a:pt x="414" y="23"/>
                  </a:lnTo>
                  <a:lnTo>
                    <a:pt x="388" y="11"/>
                  </a:lnTo>
                  <a:lnTo>
                    <a:pt x="358" y="3"/>
                  </a:lnTo>
                  <a:lnTo>
                    <a:pt x="324" y="0"/>
                  </a:lnTo>
                  <a:lnTo>
                    <a:pt x="284" y="4"/>
                  </a:lnTo>
                  <a:lnTo>
                    <a:pt x="238" y="14"/>
                  </a:lnTo>
                  <a:lnTo>
                    <a:pt x="187" y="32"/>
                  </a:lnTo>
                  <a:lnTo>
                    <a:pt x="127" y="62"/>
                  </a:lnTo>
                  <a:lnTo>
                    <a:pt x="82" y="92"/>
                  </a:lnTo>
                  <a:lnTo>
                    <a:pt x="48" y="123"/>
                  </a:lnTo>
                  <a:lnTo>
                    <a:pt x="26" y="154"/>
                  </a:lnTo>
                  <a:lnTo>
                    <a:pt x="12" y="179"/>
                  </a:lnTo>
                  <a:lnTo>
                    <a:pt x="5" y="201"/>
                  </a:lnTo>
                  <a:lnTo>
                    <a:pt x="0" y="215"/>
                  </a:lnTo>
                  <a:lnTo>
                    <a:pt x="0" y="220"/>
                  </a:lnTo>
                  <a:lnTo>
                    <a:pt x="3" y="220"/>
                  </a:lnTo>
                  <a:lnTo>
                    <a:pt x="11" y="221"/>
                  </a:lnTo>
                  <a:lnTo>
                    <a:pt x="22" y="223"/>
                  </a:lnTo>
                  <a:lnTo>
                    <a:pt x="35" y="224"/>
                  </a:lnTo>
                  <a:lnTo>
                    <a:pt x="49" y="227"/>
                  </a:lnTo>
                  <a:lnTo>
                    <a:pt x="65" y="230"/>
                  </a:lnTo>
                  <a:lnTo>
                    <a:pt x="81" y="233"/>
                  </a:lnTo>
                  <a:lnTo>
                    <a:pt x="94" y="237"/>
                  </a:lnTo>
                  <a:lnTo>
                    <a:pt x="101" y="236"/>
                  </a:lnTo>
                  <a:lnTo>
                    <a:pt x="110" y="230"/>
                  </a:lnTo>
                  <a:lnTo>
                    <a:pt x="120" y="220"/>
                  </a:lnTo>
                  <a:lnTo>
                    <a:pt x="131" y="205"/>
                  </a:lnTo>
                  <a:lnTo>
                    <a:pt x="146" y="190"/>
                  </a:lnTo>
                  <a:lnTo>
                    <a:pt x="161" y="174"/>
                  </a:lnTo>
                  <a:lnTo>
                    <a:pt x="180" y="156"/>
                  </a:lnTo>
                  <a:lnTo>
                    <a:pt x="200" y="141"/>
                  </a:lnTo>
                  <a:lnTo>
                    <a:pt x="222" y="128"/>
                  </a:lnTo>
                  <a:lnTo>
                    <a:pt x="246" y="118"/>
                  </a:lnTo>
                  <a:lnTo>
                    <a:pt x="274" y="113"/>
                  </a:lnTo>
                  <a:lnTo>
                    <a:pt x="302" y="113"/>
                  </a:lnTo>
                  <a:lnTo>
                    <a:pt x="334" y="121"/>
                  </a:lnTo>
                  <a:lnTo>
                    <a:pt x="368" y="135"/>
                  </a:lnTo>
                  <a:lnTo>
                    <a:pt x="404" y="158"/>
                  </a:lnTo>
                  <a:lnTo>
                    <a:pt x="445" y="191"/>
                  </a:lnTo>
                  <a:lnTo>
                    <a:pt x="505" y="1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9" name="Freeform 73"/>
            <p:cNvSpPr>
              <a:spLocks/>
            </p:cNvSpPr>
            <p:nvPr/>
          </p:nvSpPr>
          <p:spPr bwMode="auto">
            <a:xfrm>
              <a:off x="7805" y="5390"/>
              <a:ext cx="131" cy="40"/>
            </a:xfrm>
            <a:custGeom>
              <a:avLst/>
              <a:gdLst>
                <a:gd name="T0" fmla="*/ 0 w 263"/>
                <a:gd name="T1" fmla="*/ 1 h 79"/>
                <a:gd name="T2" fmla="*/ 0 w 263"/>
                <a:gd name="T3" fmla="*/ 1 h 79"/>
                <a:gd name="T4" fmla="*/ 0 w 263"/>
                <a:gd name="T5" fmla="*/ 1 h 79"/>
                <a:gd name="T6" fmla="*/ 0 w 263"/>
                <a:gd name="T7" fmla="*/ 1 h 79"/>
                <a:gd name="T8" fmla="*/ 0 w 263"/>
                <a:gd name="T9" fmla="*/ 1 h 79"/>
                <a:gd name="T10" fmla="*/ 0 w 263"/>
                <a:gd name="T11" fmla="*/ 1 h 79"/>
                <a:gd name="T12" fmla="*/ 0 w 263"/>
                <a:gd name="T13" fmla="*/ 1 h 79"/>
                <a:gd name="T14" fmla="*/ 0 w 263"/>
                <a:gd name="T15" fmla="*/ 1 h 79"/>
                <a:gd name="T16" fmla="*/ 0 w 263"/>
                <a:gd name="T17" fmla="*/ 1 h 79"/>
                <a:gd name="T18" fmla="*/ 0 w 263"/>
                <a:gd name="T19" fmla="*/ 1 h 79"/>
                <a:gd name="T20" fmla="*/ 0 w 263"/>
                <a:gd name="T21" fmla="*/ 0 h 79"/>
                <a:gd name="T22" fmla="*/ 0 w 263"/>
                <a:gd name="T23" fmla="*/ 0 h 79"/>
                <a:gd name="T24" fmla="*/ 0 w 263"/>
                <a:gd name="T25" fmla="*/ 1 h 79"/>
                <a:gd name="T26" fmla="*/ 0 w 263"/>
                <a:gd name="T27" fmla="*/ 1 h 79"/>
                <a:gd name="T28" fmla="*/ 0 w 263"/>
                <a:gd name="T29" fmla="*/ 1 h 79"/>
                <a:gd name="T30" fmla="*/ 0 w 263"/>
                <a:gd name="T31" fmla="*/ 1 h 79"/>
                <a:gd name="T32" fmla="*/ 0 w 263"/>
                <a:gd name="T33" fmla="*/ 1 h 79"/>
                <a:gd name="T34" fmla="*/ 0 w 263"/>
                <a:gd name="T35" fmla="*/ 1 h 79"/>
                <a:gd name="T36" fmla="*/ 0 w 263"/>
                <a:gd name="T37" fmla="*/ 1 h 79"/>
                <a:gd name="T38" fmla="*/ 0 w 263"/>
                <a:gd name="T39" fmla="*/ 1 h 79"/>
                <a:gd name="T40" fmla="*/ 0 w 263"/>
                <a:gd name="T41" fmla="*/ 1 h 79"/>
                <a:gd name="T42" fmla="*/ 0 w 263"/>
                <a:gd name="T43" fmla="*/ 1 h 79"/>
                <a:gd name="T44" fmla="*/ 0 w 263"/>
                <a:gd name="T45" fmla="*/ 1 h 79"/>
                <a:gd name="T46" fmla="*/ 0 w 263"/>
                <a:gd name="T47" fmla="*/ 1 h 79"/>
                <a:gd name="T48" fmla="*/ 0 w 263"/>
                <a:gd name="T49" fmla="*/ 1 h 79"/>
                <a:gd name="T50" fmla="*/ 0 w 263"/>
                <a:gd name="T51" fmla="*/ 1 h 79"/>
                <a:gd name="T52" fmla="*/ 0 w 263"/>
                <a:gd name="T53" fmla="*/ 1 h 79"/>
                <a:gd name="T54" fmla="*/ 0 w 263"/>
                <a:gd name="T55" fmla="*/ 1 h 79"/>
                <a:gd name="T56" fmla="*/ 0 w 263"/>
                <a:gd name="T57" fmla="*/ 1 h 79"/>
                <a:gd name="T58" fmla="*/ 0 w 263"/>
                <a:gd name="T59" fmla="*/ 1 h 79"/>
                <a:gd name="T60" fmla="*/ 0 w 263"/>
                <a:gd name="T61" fmla="*/ 1 h 79"/>
                <a:gd name="T62" fmla="*/ 0 w 263"/>
                <a:gd name="T63" fmla="*/ 1 h 79"/>
                <a:gd name="T64" fmla="*/ 0 w 263"/>
                <a:gd name="T65" fmla="*/ 1 h 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3"/>
                <a:gd name="T100" fmla="*/ 0 h 79"/>
                <a:gd name="T101" fmla="*/ 263 w 263"/>
                <a:gd name="T102" fmla="*/ 79 h 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3" h="79">
                  <a:moveTo>
                    <a:pt x="263" y="50"/>
                  </a:moveTo>
                  <a:lnTo>
                    <a:pt x="262" y="49"/>
                  </a:lnTo>
                  <a:lnTo>
                    <a:pt x="256" y="44"/>
                  </a:lnTo>
                  <a:lnTo>
                    <a:pt x="247" y="40"/>
                  </a:lnTo>
                  <a:lnTo>
                    <a:pt x="236" y="33"/>
                  </a:lnTo>
                  <a:lnTo>
                    <a:pt x="222" y="26"/>
                  </a:lnTo>
                  <a:lnTo>
                    <a:pt x="206" y="18"/>
                  </a:lnTo>
                  <a:lnTo>
                    <a:pt x="188" y="11"/>
                  </a:lnTo>
                  <a:lnTo>
                    <a:pt x="168" y="5"/>
                  </a:lnTo>
                  <a:lnTo>
                    <a:pt x="148" y="1"/>
                  </a:lnTo>
                  <a:lnTo>
                    <a:pt x="127" y="0"/>
                  </a:lnTo>
                  <a:lnTo>
                    <a:pt x="105" y="0"/>
                  </a:lnTo>
                  <a:lnTo>
                    <a:pt x="82" y="4"/>
                  </a:lnTo>
                  <a:lnTo>
                    <a:pt x="61" y="13"/>
                  </a:lnTo>
                  <a:lnTo>
                    <a:pt x="39" y="26"/>
                  </a:lnTo>
                  <a:lnTo>
                    <a:pt x="19" y="44"/>
                  </a:lnTo>
                  <a:lnTo>
                    <a:pt x="0" y="67"/>
                  </a:lnTo>
                  <a:lnTo>
                    <a:pt x="2" y="67"/>
                  </a:lnTo>
                  <a:lnTo>
                    <a:pt x="6" y="69"/>
                  </a:lnTo>
                  <a:lnTo>
                    <a:pt x="13" y="70"/>
                  </a:lnTo>
                  <a:lnTo>
                    <a:pt x="23" y="72"/>
                  </a:lnTo>
                  <a:lnTo>
                    <a:pt x="36" y="73"/>
                  </a:lnTo>
                  <a:lnTo>
                    <a:pt x="51" y="76"/>
                  </a:lnTo>
                  <a:lnTo>
                    <a:pt x="66" y="77"/>
                  </a:lnTo>
                  <a:lnTo>
                    <a:pt x="85" y="77"/>
                  </a:lnTo>
                  <a:lnTo>
                    <a:pt x="104" y="79"/>
                  </a:lnTo>
                  <a:lnTo>
                    <a:pt x="124" y="79"/>
                  </a:lnTo>
                  <a:lnTo>
                    <a:pt x="147" y="77"/>
                  </a:lnTo>
                  <a:lnTo>
                    <a:pt x="168" y="74"/>
                  </a:lnTo>
                  <a:lnTo>
                    <a:pt x="191" y="70"/>
                  </a:lnTo>
                  <a:lnTo>
                    <a:pt x="216" y="66"/>
                  </a:lnTo>
                  <a:lnTo>
                    <a:pt x="239" y="59"/>
                  </a:lnTo>
                  <a:lnTo>
                    <a:pt x="263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0" name="Freeform 72"/>
            <p:cNvSpPr>
              <a:spLocks/>
            </p:cNvSpPr>
            <p:nvPr/>
          </p:nvSpPr>
          <p:spPr bwMode="auto">
            <a:xfrm>
              <a:off x="7472" y="5587"/>
              <a:ext cx="616" cy="235"/>
            </a:xfrm>
            <a:custGeom>
              <a:avLst/>
              <a:gdLst>
                <a:gd name="T0" fmla="*/ 1 w 1231"/>
                <a:gd name="T1" fmla="*/ 1 h 470"/>
                <a:gd name="T2" fmla="*/ 1 w 1231"/>
                <a:gd name="T3" fmla="*/ 1 h 470"/>
                <a:gd name="T4" fmla="*/ 1 w 1231"/>
                <a:gd name="T5" fmla="*/ 1 h 470"/>
                <a:gd name="T6" fmla="*/ 1 w 1231"/>
                <a:gd name="T7" fmla="*/ 1 h 470"/>
                <a:gd name="T8" fmla="*/ 1 w 1231"/>
                <a:gd name="T9" fmla="*/ 1 h 470"/>
                <a:gd name="T10" fmla="*/ 1 w 1231"/>
                <a:gd name="T11" fmla="*/ 1 h 470"/>
                <a:gd name="T12" fmla="*/ 1 w 1231"/>
                <a:gd name="T13" fmla="*/ 1 h 470"/>
                <a:gd name="T14" fmla="*/ 1 w 1231"/>
                <a:gd name="T15" fmla="*/ 1 h 470"/>
                <a:gd name="T16" fmla="*/ 1 w 1231"/>
                <a:gd name="T17" fmla="*/ 1 h 470"/>
                <a:gd name="T18" fmla="*/ 1 w 1231"/>
                <a:gd name="T19" fmla="*/ 1 h 470"/>
                <a:gd name="T20" fmla="*/ 1 w 1231"/>
                <a:gd name="T21" fmla="*/ 1 h 470"/>
                <a:gd name="T22" fmla="*/ 1 w 1231"/>
                <a:gd name="T23" fmla="*/ 1 h 470"/>
                <a:gd name="T24" fmla="*/ 1 w 1231"/>
                <a:gd name="T25" fmla="*/ 1 h 470"/>
                <a:gd name="T26" fmla="*/ 2 w 1231"/>
                <a:gd name="T27" fmla="*/ 1 h 470"/>
                <a:gd name="T28" fmla="*/ 2 w 1231"/>
                <a:gd name="T29" fmla="*/ 1 h 470"/>
                <a:gd name="T30" fmla="*/ 2 w 1231"/>
                <a:gd name="T31" fmla="*/ 1 h 470"/>
                <a:gd name="T32" fmla="*/ 2 w 1231"/>
                <a:gd name="T33" fmla="*/ 1 h 470"/>
                <a:gd name="T34" fmla="*/ 2 w 1231"/>
                <a:gd name="T35" fmla="*/ 1 h 470"/>
                <a:gd name="T36" fmla="*/ 2 w 1231"/>
                <a:gd name="T37" fmla="*/ 1 h 470"/>
                <a:gd name="T38" fmla="*/ 2 w 1231"/>
                <a:gd name="T39" fmla="*/ 1 h 470"/>
                <a:gd name="T40" fmla="*/ 2 w 1231"/>
                <a:gd name="T41" fmla="*/ 1 h 470"/>
                <a:gd name="T42" fmla="*/ 2 w 1231"/>
                <a:gd name="T43" fmla="*/ 1 h 470"/>
                <a:gd name="T44" fmla="*/ 3 w 1231"/>
                <a:gd name="T45" fmla="*/ 1 h 470"/>
                <a:gd name="T46" fmla="*/ 3 w 1231"/>
                <a:gd name="T47" fmla="*/ 1 h 470"/>
                <a:gd name="T48" fmla="*/ 3 w 1231"/>
                <a:gd name="T49" fmla="*/ 1 h 470"/>
                <a:gd name="T50" fmla="*/ 3 w 1231"/>
                <a:gd name="T51" fmla="*/ 1 h 470"/>
                <a:gd name="T52" fmla="*/ 3 w 1231"/>
                <a:gd name="T53" fmla="*/ 1 h 470"/>
                <a:gd name="T54" fmla="*/ 3 w 1231"/>
                <a:gd name="T55" fmla="*/ 1 h 470"/>
                <a:gd name="T56" fmla="*/ 2 w 1231"/>
                <a:gd name="T57" fmla="*/ 1 h 470"/>
                <a:gd name="T58" fmla="*/ 2 w 1231"/>
                <a:gd name="T59" fmla="*/ 1 h 470"/>
                <a:gd name="T60" fmla="*/ 2 w 1231"/>
                <a:gd name="T61" fmla="*/ 1 h 470"/>
                <a:gd name="T62" fmla="*/ 1 w 1231"/>
                <a:gd name="T63" fmla="*/ 1 h 470"/>
                <a:gd name="T64" fmla="*/ 1 w 1231"/>
                <a:gd name="T65" fmla="*/ 1 h 470"/>
                <a:gd name="T66" fmla="*/ 1 w 1231"/>
                <a:gd name="T67" fmla="*/ 1 h 470"/>
                <a:gd name="T68" fmla="*/ 1 w 1231"/>
                <a:gd name="T69" fmla="*/ 1 h 470"/>
                <a:gd name="T70" fmla="*/ 1 w 1231"/>
                <a:gd name="T71" fmla="*/ 1 h 470"/>
                <a:gd name="T72" fmla="*/ 1 w 1231"/>
                <a:gd name="T73" fmla="*/ 1 h 470"/>
                <a:gd name="T74" fmla="*/ 1 w 1231"/>
                <a:gd name="T75" fmla="*/ 1 h 470"/>
                <a:gd name="T76" fmla="*/ 1 w 1231"/>
                <a:gd name="T77" fmla="*/ 1 h 470"/>
                <a:gd name="T78" fmla="*/ 0 w 1231"/>
                <a:gd name="T79" fmla="*/ 1 h 4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31"/>
                <a:gd name="T121" fmla="*/ 0 h 470"/>
                <a:gd name="T122" fmla="*/ 1231 w 1231"/>
                <a:gd name="T123" fmla="*/ 470 h 4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31" h="470">
                  <a:moveTo>
                    <a:pt x="0" y="227"/>
                  </a:moveTo>
                  <a:lnTo>
                    <a:pt x="1" y="226"/>
                  </a:lnTo>
                  <a:lnTo>
                    <a:pt x="9" y="222"/>
                  </a:lnTo>
                  <a:lnTo>
                    <a:pt x="20" y="213"/>
                  </a:lnTo>
                  <a:lnTo>
                    <a:pt x="36" y="201"/>
                  </a:lnTo>
                  <a:lnTo>
                    <a:pt x="57" y="188"/>
                  </a:lnTo>
                  <a:lnTo>
                    <a:pt x="85" y="170"/>
                  </a:lnTo>
                  <a:lnTo>
                    <a:pt x="119" y="150"/>
                  </a:lnTo>
                  <a:lnTo>
                    <a:pt x="159" y="125"/>
                  </a:lnTo>
                  <a:lnTo>
                    <a:pt x="210" y="98"/>
                  </a:lnTo>
                  <a:lnTo>
                    <a:pt x="251" y="79"/>
                  </a:lnTo>
                  <a:lnTo>
                    <a:pt x="286" y="68"/>
                  </a:lnTo>
                  <a:lnTo>
                    <a:pt x="315" y="62"/>
                  </a:lnTo>
                  <a:lnTo>
                    <a:pt x="338" y="61"/>
                  </a:lnTo>
                  <a:lnTo>
                    <a:pt x="355" y="64"/>
                  </a:lnTo>
                  <a:lnTo>
                    <a:pt x="366" y="69"/>
                  </a:lnTo>
                  <a:lnTo>
                    <a:pt x="375" y="75"/>
                  </a:lnTo>
                  <a:lnTo>
                    <a:pt x="376" y="76"/>
                  </a:lnTo>
                  <a:lnTo>
                    <a:pt x="381" y="81"/>
                  </a:lnTo>
                  <a:lnTo>
                    <a:pt x="388" y="86"/>
                  </a:lnTo>
                  <a:lnTo>
                    <a:pt x="398" y="95"/>
                  </a:lnTo>
                  <a:lnTo>
                    <a:pt x="411" y="104"/>
                  </a:lnTo>
                  <a:lnTo>
                    <a:pt x="425" y="112"/>
                  </a:lnTo>
                  <a:lnTo>
                    <a:pt x="443" y="121"/>
                  </a:lnTo>
                  <a:lnTo>
                    <a:pt x="461" y="130"/>
                  </a:lnTo>
                  <a:lnTo>
                    <a:pt x="481" y="135"/>
                  </a:lnTo>
                  <a:lnTo>
                    <a:pt x="503" y="140"/>
                  </a:lnTo>
                  <a:lnTo>
                    <a:pt x="526" y="141"/>
                  </a:lnTo>
                  <a:lnTo>
                    <a:pt x="550" y="138"/>
                  </a:lnTo>
                  <a:lnTo>
                    <a:pt x="576" y="132"/>
                  </a:lnTo>
                  <a:lnTo>
                    <a:pt x="602" y="122"/>
                  </a:lnTo>
                  <a:lnTo>
                    <a:pt x="628" y="107"/>
                  </a:lnTo>
                  <a:lnTo>
                    <a:pt x="655" y="85"/>
                  </a:lnTo>
                  <a:lnTo>
                    <a:pt x="658" y="86"/>
                  </a:lnTo>
                  <a:lnTo>
                    <a:pt x="668" y="88"/>
                  </a:lnTo>
                  <a:lnTo>
                    <a:pt x="685" y="91"/>
                  </a:lnTo>
                  <a:lnTo>
                    <a:pt x="707" y="94"/>
                  </a:lnTo>
                  <a:lnTo>
                    <a:pt x="733" y="97"/>
                  </a:lnTo>
                  <a:lnTo>
                    <a:pt x="764" y="99"/>
                  </a:lnTo>
                  <a:lnTo>
                    <a:pt x="800" y="101"/>
                  </a:lnTo>
                  <a:lnTo>
                    <a:pt x="841" y="101"/>
                  </a:lnTo>
                  <a:lnTo>
                    <a:pt x="882" y="98"/>
                  </a:lnTo>
                  <a:lnTo>
                    <a:pt x="928" y="95"/>
                  </a:lnTo>
                  <a:lnTo>
                    <a:pt x="976" y="88"/>
                  </a:lnTo>
                  <a:lnTo>
                    <a:pt x="1024" y="78"/>
                  </a:lnTo>
                  <a:lnTo>
                    <a:pt x="1076" y="65"/>
                  </a:lnTo>
                  <a:lnTo>
                    <a:pt x="1128" y="48"/>
                  </a:lnTo>
                  <a:lnTo>
                    <a:pt x="1180" y="26"/>
                  </a:lnTo>
                  <a:lnTo>
                    <a:pt x="1231" y="0"/>
                  </a:lnTo>
                  <a:lnTo>
                    <a:pt x="1229" y="6"/>
                  </a:lnTo>
                  <a:lnTo>
                    <a:pt x="1217" y="23"/>
                  </a:lnTo>
                  <a:lnTo>
                    <a:pt x="1200" y="51"/>
                  </a:lnTo>
                  <a:lnTo>
                    <a:pt x="1175" y="85"/>
                  </a:lnTo>
                  <a:lnTo>
                    <a:pt x="1144" y="125"/>
                  </a:lnTo>
                  <a:lnTo>
                    <a:pt x="1105" y="170"/>
                  </a:lnTo>
                  <a:lnTo>
                    <a:pt x="1060" y="216"/>
                  </a:lnTo>
                  <a:lnTo>
                    <a:pt x="1007" y="263"/>
                  </a:lnTo>
                  <a:lnTo>
                    <a:pt x="948" y="311"/>
                  </a:lnTo>
                  <a:lnTo>
                    <a:pt x="882" y="354"/>
                  </a:lnTo>
                  <a:lnTo>
                    <a:pt x="809" y="394"/>
                  </a:lnTo>
                  <a:lnTo>
                    <a:pt x="730" y="427"/>
                  </a:lnTo>
                  <a:lnTo>
                    <a:pt x="642" y="451"/>
                  </a:lnTo>
                  <a:lnTo>
                    <a:pt x="549" y="467"/>
                  </a:lnTo>
                  <a:lnTo>
                    <a:pt x="450" y="470"/>
                  </a:lnTo>
                  <a:lnTo>
                    <a:pt x="342" y="461"/>
                  </a:lnTo>
                  <a:lnTo>
                    <a:pt x="287" y="451"/>
                  </a:lnTo>
                  <a:lnTo>
                    <a:pt x="238" y="438"/>
                  </a:lnTo>
                  <a:lnTo>
                    <a:pt x="195" y="423"/>
                  </a:lnTo>
                  <a:lnTo>
                    <a:pt x="158" y="405"/>
                  </a:lnTo>
                  <a:lnTo>
                    <a:pt x="126" y="387"/>
                  </a:lnTo>
                  <a:lnTo>
                    <a:pt x="98" y="367"/>
                  </a:lnTo>
                  <a:lnTo>
                    <a:pt x="75" y="347"/>
                  </a:lnTo>
                  <a:lnTo>
                    <a:pt x="55" y="326"/>
                  </a:lnTo>
                  <a:lnTo>
                    <a:pt x="39" y="308"/>
                  </a:lnTo>
                  <a:lnTo>
                    <a:pt x="27" y="289"/>
                  </a:lnTo>
                  <a:lnTo>
                    <a:pt x="17" y="272"/>
                  </a:lnTo>
                  <a:lnTo>
                    <a:pt x="10" y="257"/>
                  </a:lnTo>
                  <a:lnTo>
                    <a:pt x="6" y="245"/>
                  </a:lnTo>
                  <a:lnTo>
                    <a:pt x="1" y="236"/>
                  </a:lnTo>
                  <a:lnTo>
                    <a:pt x="0" y="229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1" name="Freeform 71"/>
            <p:cNvSpPr>
              <a:spLocks/>
            </p:cNvSpPr>
            <p:nvPr/>
          </p:nvSpPr>
          <p:spPr bwMode="auto">
            <a:xfrm>
              <a:off x="7698" y="5609"/>
              <a:ext cx="69" cy="25"/>
            </a:xfrm>
            <a:custGeom>
              <a:avLst/>
              <a:gdLst>
                <a:gd name="T0" fmla="*/ 0 w 138"/>
                <a:gd name="T1" fmla="*/ 1 h 49"/>
                <a:gd name="T2" fmla="*/ 1 w 138"/>
                <a:gd name="T3" fmla="*/ 1 h 49"/>
                <a:gd name="T4" fmla="*/ 1 w 138"/>
                <a:gd name="T5" fmla="*/ 1 h 49"/>
                <a:gd name="T6" fmla="*/ 1 w 138"/>
                <a:gd name="T7" fmla="*/ 1 h 49"/>
                <a:gd name="T8" fmla="*/ 1 w 138"/>
                <a:gd name="T9" fmla="*/ 1 h 49"/>
                <a:gd name="T10" fmla="*/ 1 w 138"/>
                <a:gd name="T11" fmla="*/ 1 h 49"/>
                <a:gd name="T12" fmla="*/ 1 w 138"/>
                <a:gd name="T13" fmla="*/ 1 h 49"/>
                <a:gd name="T14" fmla="*/ 1 w 138"/>
                <a:gd name="T15" fmla="*/ 1 h 49"/>
                <a:gd name="T16" fmla="*/ 1 w 138"/>
                <a:gd name="T17" fmla="*/ 1 h 49"/>
                <a:gd name="T18" fmla="*/ 1 w 138"/>
                <a:gd name="T19" fmla="*/ 1 h 49"/>
                <a:gd name="T20" fmla="*/ 1 w 138"/>
                <a:gd name="T21" fmla="*/ 1 h 49"/>
                <a:gd name="T22" fmla="*/ 1 w 138"/>
                <a:gd name="T23" fmla="*/ 1 h 49"/>
                <a:gd name="T24" fmla="*/ 1 w 138"/>
                <a:gd name="T25" fmla="*/ 1 h 49"/>
                <a:gd name="T26" fmla="*/ 1 w 138"/>
                <a:gd name="T27" fmla="*/ 1 h 49"/>
                <a:gd name="T28" fmla="*/ 1 w 138"/>
                <a:gd name="T29" fmla="*/ 1 h 49"/>
                <a:gd name="T30" fmla="*/ 1 w 138"/>
                <a:gd name="T31" fmla="*/ 0 h 49"/>
                <a:gd name="T32" fmla="*/ 0 w 138"/>
                <a:gd name="T33" fmla="*/ 1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8"/>
                <a:gd name="T52" fmla="*/ 0 h 49"/>
                <a:gd name="T53" fmla="*/ 138 w 138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8" h="49">
                  <a:moveTo>
                    <a:pt x="0" y="1"/>
                  </a:moveTo>
                  <a:lnTo>
                    <a:pt x="3" y="4"/>
                  </a:lnTo>
                  <a:lnTo>
                    <a:pt x="10" y="14"/>
                  </a:lnTo>
                  <a:lnTo>
                    <a:pt x="23" y="26"/>
                  </a:lnTo>
                  <a:lnTo>
                    <a:pt x="40" y="37"/>
                  </a:lnTo>
                  <a:lnTo>
                    <a:pt x="60" y="46"/>
                  </a:lnTo>
                  <a:lnTo>
                    <a:pt x="83" y="49"/>
                  </a:lnTo>
                  <a:lnTo>
                    <a:pt x="109" y="44"/>
                  </a:lnTo>
                  <a:lnTo>
                    <a:pt x="138" y="30"/>
                  </a:lnTo>
                  <a:lnTo>
                    <a:pt x="134" y="29"/>
                  </a:lnTo>
                  <a:lnTo>
                    <a:pt x="122" y="24"/>
                  </a:lnTo>
                  <a:lnTo>
                    <a:pt x="105" y="19"/>
                  </a:lnTo>
                  <a:lnTo>
                    <a:pt x="83" y="11"/>
                  </a:lnTo>
                  <a:lnTo>
                    <a:pt x="60" y="6"/>
                  </a:lnTo>
                  <a:lnTo>
                    <a:pt x="37" y="1"/>
                  </a:lnTo>
                  <a:lnTo>
                    <a:pt x="1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2" name="Freeform 70"/>
            <p:cNvSpPr>
              <a:spLocks/>
            </p:cNvSpPr>
            <p:nvPr/>
          </p:nvSpPr>
          <p:spPr bwMode="auto">
            <a:xfrm>
              <a:off x="7442" y="5404"/>
              <a:ext cx="888" cy="620"/>
            </a:xfrm>
            <a:custGeom>
              <a:avLst/>
              <a:gdLst>
                <a:gd name="T0" fmla="*/ 3 w 1776"/>
                <a:gd name="T1" fmla="*/ 1 h 1240"/>
                <a:gd name="T2" fmla="*/ 3 w 1776"/>
                <a:gd name="T3" fmla="*/ 1 h 1240"/>
                <a:gd name="T4" fmla="*/ 3 w 1776"/>
                <a:gd name="T5" fmla="*/ 1 h 1240"/>
                <a:gd name="T6" fmla="*/ 3 w 1776"/>
                <a:gd name="T7" fmla="*/ 1 h 1240"/>
                <a:gd name="T8" fmla="*/ 3 w 1776"/>
                <a:gd name="T9" fmla="*/ 1 h 1240"/>
                <a:gd name="T10" fmla="*/ 2 w 1776"/>
                <a:gd name="T11" fmla="*/ 1 h 1240"/>
                <a:gd name="T12" fmla="*/ 2 w 1776"/>
                <a:gd name="T13" fmla="*/ 1 h 1240"/>
                <a:gd name="T14" fmla="*/ 2 w 1776"/>
                <a:gd name="T15" fmla="*/ 1 h 1240"/>
                <a:gd name="T16" fmla="*/ 1 w 1776"/>
                <a:gd name="T17" fmla="*/ 1 h 1240"/>
                <a:gd name="T18" fmla="*/ 1 w 1776"/>
                <a:gd name="T19" fmla="*/ 1 h 1240"/>
                <a:gd name="T20" fmla="*/ 1 w 1776"/>
                <a:gd name="T21" fmla="*/ 1 h 1240"/>
                <a:gd name="T22" fmla="*/ 1 w 1776"/>
                <a:gd name="T23" fmla="*/ 1 h 1240"/>
                <a:gd name="T24" fmla="*/ 1 w 1776"/>
                <a:gd name="T25" fmla="*/ 1 h 1240"/>
                <a:gd name="T26" fmla="*/ 1 w 1776"/>
                <a:gd name="T27" fmla="*/ 1 h 1240"/>
                <a:gd name="T28" fmla="*/ 1 w 1776"/>
                <a:gd name="T29" fmla="*/ 1 h 1240"/>
                <a:gd name="T30" fmla="*/ 1 w 1776"/>
                <a:gd name="T31" fmla="*/ 1 h 1240"/>
                <a:gd name="T32" fmla="*/ 1 w 1776"/>
                <a:gd name="T33" fmla="*/ 1 h 1240"/>
                <a:gd name="T34" fmla="*/ 1 w 1776"/>
                <a:gd name="T35" fmla="*/ 1 h 1240"/>
                <a:gd name="T36" fmla="*/ 1 w 1776"/>
                <a:gd name="T37" fmla="*/ 1 h 1240"/>
                <a:gd name="T38" fmla="*/ 1 w 1776"/>
                <a:gd name="T39" fmla="*/ 1 h 1240"/>
                <a:gd name="T40" fmla="*/ 0 w 1776"/>
                <a:gd name="T41" fmla="*/ 1 h 1240"/>
                <a:gd name="T42" fmla="*/ 1 w 1776"/>
                <a:gd name="T43" fmla="*/ 1 h 1240"/>
                <a:gd name="T44" fmla="*/ 1 w 1776"/>
                <a:gd name="T45" fmla="*/ 1 h 1240"/>
                <a:gd name="T46" fmla="*/ 1 w 1776"/>
                <a:gd name="T47" fmla="*/ 2 h 1240"/>
                <a:gd name="T48" fmla="*/ 1 w 1776"/>
                <a:gd name="T49" fmla="*/ 2 h 1240"/>
                <a:gd name="T50" fmla="*/ 1 w 1776"/>
                <a:gd name="T51" fmla="*/ 2 h 1240"/>
                <a:gd name="T52" fmla="*/ 1 w 1776"/>
                <a:gd name="T53" fmla="*/ 2 h 1240"/>
                <a:gd name="T54" fmla="*/ 1 w 1776"/>
                <a:gd name="T55" fmla="*/ 2 h 1240"/>
                <a:gd name="T56" fmla="*/ 1 w 1776"/>
                <a:gd name="T57" fmla="*/ 2 h 1240"/>
                <a:gd name="T58" fmla="*/ 2 w 1776"/>
                <a:gd name="T59" fmla="*/ 2 h 1240"/>
                <a:gd name="T60" fmla="*/ 2 w 1776"/>
                <a:gd name="T61" fmla="*/ 2 h 1240"/>
                <a:gd name="T62" fmla="*/ 2 w 1776"/>
                <a:gd name="T63" fmla="*/ 2 h 1240"/>
                <a:gd name="T64" fmla="*/ 2 w 1776"/>
                <a:gd name="T65" fmla="*/ 2 h 1240"/>
                <a:gd name="T66" fmla="*/ 2 w 1776"/>
                <a:gd name="T67" fmla="*/ 2 h 1240"/>
                <a:gd name="T68" fmla="*/ 3 w 1776"/>
                <a:gd name="T69" fmla="*/ 2 h 1240"/>
                <a:gd name="T70" fmla="*/ 3 w 1776"/>
                <a:gd name="T71" fmla="*/ 2 h 1240"/>
                <a:gd name="T72" fmla="*/ 3 w 1776"/>
                <a:gd name="T73" fmla="*/ 1 h 1240"/>
                <a:gd name="T74" fmla="*/ 3 w 1776"/>
                <a:gd name="T75" fmla="*/ 1 h 1240"/>
                <a:gd name="T76" fmla="*/ 3 w 1776"/>
                <a:gd name="T77" fmla="*/ 1 h 1240"/>
                <a:gd name="T78" fmla="*/ 3 w 1776"/>
                <a:gd name="T79" fmla="*/ 1 h 1240"/>
                <a:gd name="T80" fmla="*/ 3 w 1776"/>
                <a:gd name="T81" fmla="*/ 1 h 1240"/>
                <a:gd name="T82" fmla="*/ 3 w 1776"/>
                <a:gd name="T83" fmla="*/ 1 h 1240"/>
                <a:gd name="T84" fmla="*/ 3 w 1776"/>
                <a:gd name="T85" fmla="*/ 1 h 1240"/>
                <a:gd name="T86" fmla="*/ 3 w 1776"/>
                <a:gd name="T87" fmla="*/ 1 h 1240"/>
                <a:gd name="T88" fmla="*/ 3 w 1776"/>
                <a:gd name="T89" fmla="*/ 1 h 1240"/>
                <a:gd name="T90" fmla="*/ 3 w 1776"/>
                <a:gd name="T91" fmla="*/ 1 h 1240"/>
                <a:gd name="T92" fmla="*/ 3 w 1776"/>
                <a:gd name="T93" fmla="*/ 1 h 1240"/>
                <a:gd name="T94" fmla="*/ 3 w 1776"/>
                <a:gd name="T95" fmla="*/ 1 h 1240"/>
                <a:gd name="T96" fmla="*/ 3 w 1776"/>
                <a:gd name="T97" fmla="*/ 1 h 1240"/>
                <a:gd name="T98" fmla="*/ 3 w 1776"/>
                <a:gd name="T99" fmla="*/ 1 h 1240"/>
                <a:gd name="T100" fmla="*/ 3 w 1776"/>
                <a:gd name="T101" fmla="*/ 1 h 1240"/>
                <a:gd name="T102" fmla="*/ 3 w 1776"/>
                <a:gd name="T103" fmla="*/ 1 h 1240"/>
                <a:gd name="T104" fmla="*/ 3 w 1776"/>
                <a:gd name="T105" fmla="*/ 1 h 1240"/>
                <a:gd name="T106" fmla="*/ 3 w 1776"/>
                <a:gd name="T107" fmla="*/ 1 h 1240"/>
                <a:gd name="T108" fmla="*/ 3 w 1776"/>
                <a:gd name="T109" fmla="*/ 1 h 1240"/>
                <a:gd name="T110" fmla="*/ 3 w 1776"/>
                <a:gd name="T111" fmla="*/ 1 h 12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76"/>
                <a:gd name="T169" fmla="*/ 0 h 1240"/>
                <a:gd name="T170" fmla="*/ 1776 w 1776"/>
                <a:gd name="T171" fmla="*/ 1240 h 12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76" h="1240">
                  <a:moveTo>
                    <a:pt x="1362" y="343"/>
                  </a:moveTo>
                  <a:lnTo>
                    <a:pt x="1360" y="349"/>
                  </a:lnTo>
                  <a:lnTo>
                    <a:pt x="1353" y="365"/>
                  </a:lnTo>
                  <a:lnTo>
                    <a:pt x="1343" y="389"/>
                  </a:lnTo>
                  <a:lnTo>
                    <a:pt x="1326" y="421"/>
                  </a:lnTo>
                  <a:lnTo>
                    <a:pt x="1304" y="458"/>
                  </a:lnTo>
                  <a:lnTo>
                    <a:pt x="1277" y="501"/>
                  </a:lnTo>
                  <a:lnTo>
                    <a:pt x="1241" y="547"/>
                  </a:lnTo>
                  <a:lnTo>
                    <a:pt x="1199" y="596"/>
                  </a:lnTo>
                  <a:lnTo>
                    <a:pt x="1149" y="645"/>
                  </a:lnTo>
                  <a:lnTo>
                    <a:pt x="1090" y="694"/>
                  </a:lnTo>
                  <a:lnTo>
                    <a:pt x="1024" y="741"/>
                  </a:lnTo>
                  <a:lnTo>
                    <a:pt x="947" y="786"/>
                  </a:lnTo>
                  <a:lnTo>
                    <a:pt x="860" y="825"/>
                  </a:lnTo>
                  <a:lnTo>
                    <a:pt x="764" y="858"/>
                  </a:lnTo>
                  <a:lnTo>
                    <a:pt x="658" y="885"/>
                  </a:lnTo>
                  <a:lnTo>
                    <a:pt x="538" y="902"/>
                  </a:lnTo>
                  <a:lnTo>
                    <a:pt x="461" y="906"/>
                  </a:lnTo>
                  <a:lnTo>
                    <a:pt x="390" y="906"/>
                  </a:lnTo>
                  <a:lnTo>
                    <a:pt x="330" y="899"/>
                  </a:lnTo>
                  <a:lnTo>
                    <a:pt x="275" y="889"/>
                  </a:lnTo>
                  <a:lnTo>
                    <a:pt x="229" y="873"/>
                  </a:lnTo>
                  <a:lnTo>
                    <a:pt x="189" y="856"/>
                  </a:lnTo>
                  <a:lnTo>
                    <a:pt x="155" y="836"/>
                  </a:lnTo>
                  <a:lnTo>
                    <a:pt x="126" y="816"/>
                  </a:lnTo>
                  <a:lnTo>
                    <a:pt x="103" y="794"/>
                  </a:lnTo>
                  <a:lnTo>
                    <a:pt x="84" y="773"/>
                  </a:lnTo>
                  <a:lnTo>
                    <a:pt x="70" y="753"/>
                  </a:lnTo>
                  <a:lnTo>
                    <a:pt x="60" y="734"/>
                  </a:lnTo>
                  <a:lnTo>
                    <a:pt x="53" y="718"/>
                  </a:lnTo>
                  <a:lnTo>
                    <a:pt x="47" y="705"/>
                  </a:lnTo>
                  <a:lnTo>
                    <a:pt x="46" y="698"/>
                  </a:lnTo>
                  <a:lnTo>
                    <a:pt x="44" y="695"/>
                  </a:lnTo>
                  <a:lnTo>
                    <a:pt x="43" y="698"/>
                  </a:lnTo>
                  <a:lnTo>
                    <a:pt x="38" y="705"/>
                  </a:lnTo>
                  <a:lnTo>
                    <a:pt x="31" y="717"/>
                  </a:lnTo>
                  <a:lnTo>
                    <a:pt x="24" y="733"/>
                  </a:lnTo>
                  <a:lnTo>
                    <a:pt x="15" y="753"/>
                  </a:lnTo>
                  <a:lnTo>
                    <a:pt x="8" y="776"/>
                  </a:lnTo>
                  <a:lnTo>
                    <a:pt x="2" y="802"/>
                  </a:lnTo>
                  <a:lnTo>
                    <a:pt x="0" y="830"/>
                  </a:lnTo>
                  <a:lnTo>
                    <a:pt x="0" y="863"/>
                  </a:lnTo>
                  <a:lnTo>
                    <a:pt x="4" y="896"/>
                  </a:lnTo>
                  <a:lnTo>
                    <a:pt x="13" y="932"/>
                  </a:lnTo>
                  <a:lnTo>
                    <a:pt x="28" y="971"/>
                  </a:lnTo>
                  <a:lnTo>
                    <a:pt x="50" y="1010"/>
                  </a:lnTo>
                  <a:lnTo>
                    <a:pt x="79" y="1049"/>
                  </a:lnTo>
                  <a:lnTo>
                    <a:pt x="117" y="1090"/>
                  </a:lnTo>
                  <a:lnTo>
                    <a:pt x="165" y="1131"/>
                  </a:lnTo>
                  <a:lnTo>
                    <a:pt x="192" y="1151"/>
                  </a:lnTo>
                  <a:lnTo>
                    <a:pt x="222" y="1168"/>
                  </a:lnTo>
                  <a:lnTo>
                    <a:pt x="254" y="1184"/>
                  </a:lnTo>
                  <a:lnTo>
                    <a:pt x="288" y="1198"/>
                  </a:lnTo>
                  <a:lnTo>
                    <a:pt x="324" y="1210"/>
                  </a:lnTo>
                  <a:lnTo>
                    <a:pt x="362" y="1220"/>
                  </a:lnTo>
                  <a:lnTo>
                    <a:pt x="400" y="1228"/>
                  </a:lnTo>
                  <a:lnTo>
                    <a:pt x="442" y="1234"/>
                  </a:lnTo>
                  <a:lnTo>
                    <a:pt x="484" y="1238"/>
                  </a:lnTo>
                  <a:lnTo>
                    <a:pt x="527" y="1240"/>
                  </a:lnTo>
                  <a:lnTo>
                    <a:pt x="573" y="1240"/>
                  </a:lnTo>
                  <a:lnTo>
                    <a:pt x="619" y="1237"/>
                  </a:lnTo>
                  <a:lnTo>
                    <a:pt x="665" y="1233"/>
                  </a:lnTo>
                  <a:lnTo>
                    <a:pt x="714" y="1227"/>
                  </a:lnTo>
                  <a:lnTo>
                    <a:pt x="761" y="1217"/>
                  </a:lnTo>
                  <a:lnTo>
                    <a:pt x="811" y="1207"/>
                  </a:lnTo>
                  <a:lnTo>
                    <a:pt x="860" y="1192"/>
                  </a:lnTo>
                  <a:lnTo>
                    <a:pt x="911" y="1177"/>
                  </a:lnTo>
                  <a:lnTo>
                    <a:pt x="961" y="1158"/>
                  </a:lnTo>
                  <a:lnTo>
                    <a:pt x="1011" y="1138"/>
                  </a:lnTo>
                  <a:lnTo>
                    <a:pt x="1061" y="1115"/>
                  </a:lnTo>
                  <a:lnTo>
                    <a:pt x="1113" y="1089"/>
                  </a:lnTo>
                  <a:lnTo>
                    <a:pt x="1164" y="1060"/>
                  </a:lnTo>
                  <a:lnTo>
                    <a:pt x="1212" y="1029"/>
                  </a:lnTo>
                  <a:lnTo>
                    <a:pt x="1263" y="996"/>
                  </a:lnTo>
                  <a:lnTo>
                    <a:pt x="1312" y="960"/>
                  </a:lnTo>
                  <a:lnTo>
                    <a:pt x="1360" y="921"/>
                  </a:lnTo>
                  <a:lnTo>
                    <a:pt x="1408" y="879"/>
                  </a:lnTo>
                  <a:lnTo>
                    <a:pt x="1454" y="835"/>
                  </a:lnTo>
                  <a:lnTo>
                    <a:pt x="1500" y="787"/>
                  </a:lnTo>
                  <a:lnTo>
                    <a:pt x="1544" y="737"/>
                  </a:lnTo>
                  <a:lnTo>
                    <a:pt x="1587" y="684"/>
                  </a:lnTo>
                  <a:lnTo>
                    <a:pt x="1648" y="600"/>
                  </a:lnTo>
                  <a:lnTo>
                    <a:pt x="1695" y="521"/>
                  </a:lnTo>
                  <a:lnTo>
                    <a:pt x="1731" y="450"/>
                  </a:lnTo>
                  <a:lnTo>
                    <a:pt x="1756" y="382"/>
                  </a:lnTo>
                  <a:lnTo>
                    <a:pt x="1768" y="322"/>
                  </a:lnTo>
                  <a:lnTo>
                    <a:pt x="1776" y="266"/>
                  </a:lnTo>
                  <a:lnTo>
                    <a:pt x="1774" y="215"/>
                  </a:lnTo>
                  <a:lnTo>
                    <a:pt x="1767" y="171"/>
                  </a:lnTo>
                  <a:lnTo>
                    <a:pt x="1754" y="131"/>
                  </a:lnTo>
                  <a:lnTo>
                    <a:pt x="1740" y="96"/>
                  </a:lnTo>
                  <a:lnTo>
                    <a:pt x="1721" y="67"/>
                  </a:lnTo>
                  <a:lnTo>
                    <a:pt x="1704" y="45"/>
                  </a:lnTo>
                  <a:lnTo>
                    <a:pt x="1685" y="26"/>
                  </a:lnTo>
                  <a:lnTo>
                    <a:pt x="1669" y="11"/>
                  </a:lnTo>
                  <a:lnTo>
                    <a:pt x="1656" y="3"/>
                  </a:lnTo>
                  <a:lnTo>
                    <a:pt x="1648" y="0"/>
                  </a:lnTo>
                  <a:lnTo>
                    <a:pt x="1648" y="1"/>
                  </a:lnTo>
                  <a:lnTo>
                    <a:pt x="1646" y="9"/>
                  </a:lnTo>
                  <a:lnTo>
                    <a:pt x="1643" y="17"/>
                  </a:lnTo>
                  <a:lnTo>
                    <a:pt x="1639" y="30"/>
                  </a:lnTo>
                  <a:lnTo>
                    <a:pt x="1633" y="46"/>
                  </a:lnTo>
                  <a:lnTo>
                    <a:pt x="1625" y="65"/>
                  </a:lnTo>
                  <a:lnTo>
                    <a:pt x="1615" y="86"/>
                  </a:lnTo>
                  <a:lnTo>
                    <a:pt x="1602" y="109"/>
                  </a:lnTo>
                  <a:lnTo>
                    <a:pt x="1586" y="135"/>
                  </a:lnTo>
                  <a:lnTo>
                    <a:pt x="1566" y="162"/>
                  </a:lnTo>
                  <a:lnTo>
                    <a:pt x="1543" y="191"/>
                  </a:lnTo>
                  <a:lnTo>
                    <a:pt x="1516" y="220"/>
                  </a:lnTo>
                  <a:lnTo>
                    <a:pt x="1484" y="250"/>
                  </a:lnTo>
                  <a:lnTo>
                    <a:pt x="1448" y="282"/>
                  </a:lnTo>
                  <a:lnTo>
                    <a:pt x="1408" y="312"/>
                  </a:lnTo>
                  <a:lnTo>
                    <a:pt x="1362" y="3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3" name="Freeform 69"/>
            <p:cNvSpPr>
              <a:spLocks/>
            </p:cNvSpPr>
            <p:nvPr/>
          </p:nvSpPr>
          <p:spPr bwMode="auto">
            <a:xfrm>
              <a:off x="7971" y="5847"/>
              <a:ext cx="381" cy="376"/>
            </a:xfrm>
            <a:custGeom>
              <a:avLst/>
              <a:gdLst>
                <a:gd name="T0" fmla="*/ 0 w 763"/>
                <a:gd name="T1" fmla="*/ 1 h 752"/>
                <a:gd name="T2" fmla="*/ 0 w 763"/>
                <a:gd name="T3" fmla="*/ 1 h 752"/>
                <a:gd name="T4" fmla="*/ 0 w 763"/>
                <a:gd name="T5" fmla="*/ 1 h 752"/>
                <a:gd name="T6" fmla="*/ 0 w 763"/>
                <a:gd name="T7" fmla="*/ 1 h 752"/>
                <a:gd name="T8" fmla="*/ 0 w 763"/>
                <a:gd name="T9" fmla="*/ 1 h 752"/>
                <a:gd name="T10" fmla="*/ 0 w 763"/>
                <a:gd name="T11" fmla="*/ 1 h 752"/>
                <a:gd name="T12" fmla="*/ 0 w 763"/>
                <a:gd name="T13" fmla="*/ 1 h 752"/>
                <a:gd name="T14" fmla="*/ 0 w 763"/>
                <a:gd name="T15" fmla="*/ 1 h 752"/>
                <a:gd name="T16" fmla="*/ 0 w 763"/>
                <a:gd name="T17" fmla="*/ 1 h 752"/>
                <a:gd name="T18" fmla="*/ 0 w 763"/>
                <a:gd name="T19" fmla="*/ 1 h 752"/>
                <a:gd name="T20" fmla="*/ 0 w 763"/>
                <a:gd name="T21" fmla="*/ 0 h 752"/>
                <a:gd name="T22" fmla="*/ 1 w 763"/>
                <a:gd name="T23" fmla="*/ 1 h 752"/>
                <a:gd name="T24" fmla="*/ 1 w 763"/>
                <a:gd name="T25" fmla="*/ 1 h 752"/>
                <a:gd name="T26" fmla="*/ 1 w 763"/>
                <a:gd name="T27" fmla="*/ 1 h 752"/>
                <a:gd name="T28" fmla="*/ 1 w 763"/>
                <a:gd name="T29" fmla="*/ 1 h 752"/>
                <a:gd name="T30" fmla="*/ 1 w 763"/>
                <a:gd name="T31" fmla="*/ 1 h 752"/>
                <a:gd name="T32" fmla="*/ 1 w 763"/>
                <a:gd name="T33" fmla="*/ 1 h 752"/>
                <a:gd name="T34" fmla="*/ 1 w 763"/>
                <a:gd name="T35" fmla="*/ 1 h 752"/>
                <a:gd name="T36" fmla="*/ 1 w 763"/>
                <a:gd name="T37" fmla="*/ 1 h 752"/>
                <a:gd name="T38" fmla="*/ 1 w 763"/>
                <a:gd name="T39" fmla="*/ 1 h 752"/>
                <a:gd name="T40" fmla="*/ 1 w 763"/>
                <a:gd name="T41" fmla="*/ 1 h 752"/>
                <a:gd name="T42" fmla="*/ 1 w 763"/>
                <a:gd name="T43" fmla="*/ 1 h 752"/>
                <a:gd name="T44" fmla="*/ 1 w 763"/>
                <a:gd name="T45" fmla="*/ 1 h 752"/>
                <a:gd name="T46" fmla="*/ 1 w 763"/>
                <a:gd name="T47" fmla="*/ 1 h 752"/>
                <a:gd name="T48" fmla="*/ 1 w 763"/>
                <a:gd name="T49" fmla="*/ 1 h 752"/>
                <a:gd name="T50" fmla="*/ 1 w 763"/>
                <a:gd name="T51" fmla="*/ 1 h 752"/>
                <a:gd name="T52" fmla="*/ 1 w 763"/>
                <a:gd name="T53" fmla="*/ 1 h 752"/>
                <a:gd name="T54" fmla="*/ 1 w 763"/>
                <a:gd name="T55" fmla="*/ 1 h 752"/>
                <a:gd name="T56" fmla="*/ 1 w 763"/>
                <a:gd name="T57" fmla="*/ 1 h 752"/>
                <a:gd name="T58" fmla="*/ 1 w 763"/>
                <a:gd name="T59" fmla="*/ 1 h 752"/>
                <a:gd name="T60" fmla="*/ 1 w 763"/>
                <a:gd name="T61" fmla="*/ 1 h 752"/>
                <a:gd name="T62" fmla="*/ 1 w 763"/>
                <a:gd name="T63" fmla="*/ 1 h 752"/>
                <a:gd name="T64" fmla="*/ 1 w 763"/>
                <a:gd name="T65" fmla="*/ 1 h 752"/>
                <a:gd name="T66" fmla="*/ 1 w 763"/>
                <a:gd name="T67" fmla="*/ 1 h 752"/>
                <a:gd name="T68" fmla="*/ 1 w 763"/>
                <a:gd name="T69" fmla="*/ 1 h 752"/>
                <a:gd name="T70" fmla="*/ 1 w 763"/>
                <a:gd name="T71" fmla="*/ 1 h 752"/>
                <a:gd name="T72" fmla="*/ 1 w 763"/>
                <a:gd name="T73" fmla="*/ 1 h 752"/>
                <a:gd name="T74" fmla="*/ 1 w 763"/>
                <a:gd name="T75" fmla="*/ 1 h 752"/>
                <a:gd name="T76" fmla="*/ 0 w 763"/>
                <a:gd name="T77" fmla="*/ 1 h 752"/>
                <a:gd name="T78" fmla="*/ 0 w 763"/>
                <a:gd name="T79" fmla="*/ 1 h 752"/>
                <a:gd name="T80" fmla="*/ 0 w 763"/>
                <a:gd name="T81" fmla="*/ 1 h 752"/>
                <a:gd name="T82" fmla="*/ 0 w 763"/>
                <a:gd name="T83" fmla="*/ 1 h 752"/>
                <a:gd name="T84" fmla="*/ 0 w 763"/>
                <a:gd name="T85" fmla="*/ 1 h 752"/>
                <a:gd name="T86" fmla="*/ 0 w 763"/>
                <a:gd name="T87" fmla="*/ 1 h 752"/>
                <a:gd name="T88" fmla="*/ 0 w 763"/>
                <a:gd name="T89" fmla="*/ 1 h 752"/>
                <a:gd name="T90" fmla="*/ 0 w 763"/>
                <a:gd name="T91" fmla="*/ 1 h 752"/>
                <a:gd name="T92" fmla="*/ 0 w 763"/>
                <a:gd name="T93" fmla="*/ 1 h 752"/>
                <a:gd name="T94" fmla="*/ 0 w 763"/>
                <a:gd name="T95" fmla="*/ 1 h 7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63"/>
                <a:gd name="T145" fmla="*/ 0 h 752"/>
                <a:gd name="T146" fmla="*/ 763 w 763"/>
                <a:gd name="T147" fmla="*/ 752 h 7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63" h="752">
                  <a:moveTo>
                    <a:pt x="3" y="295"/>
                  </a:moveTo>
                  <a:lnTo>
                    <a:pt x="0" y="291"/>
                  </a:lnTo>
                  <a:lnTo>
                    <a:pt x="2" y="288"/>
                  </a:lnTo>
                  <a:lnTo>
                    <a:pt x="6" y="285"/>
                  </a:lnTo>
                  <a:lnTo>
                    <a:pt x="13" y="282"/>
                  </a:lnTo>
                  <a:lnTo>
                    <a:pt x="25" y="278"/>
                  </a:lnTo>
                  <a:lnTo>
                    <a:pt x="39" y="273"/>
                  </a:lnTo>
                  <a:lnTo>
                    <a:pt x="58" y="265"/>
                  </a:lnTo>
                  <a:lnTo>
                    <a:pt x="81" y="255"/>
                  </a:lnTo>
                  <a:lnTo>
                    <a:pt x="107" y="242"/>
                  </a:lnTo>
                  <a:lnTo>
                    <a:pt x="138" y="224"/>
                  </a:lnTo>
                  <a:lnTo>
                    <a:pt x="174" y="203"/>
                  </a:lnTo>
                  <a:lnTo>
                    <a:pt x="213" y="176"/>
                  </a:lnTo>
                  <a:lnTo>
                    <a:pt x="257" y="144"/>
                  </a:lnTo>
                  <a:lnTo>
                    <a:pt x="308" y="104"/>
                  </a:lnTo>
                  <a:lnTo>
                    <a:pt x="362" y="58"/>
                  </a:lnTo>
                  <a:lnTo>
                    <a:pt x="421" y="5"/>
                  </a:lnTo>
                  <a:lnTo>
                    <a:pt x="424" y="5"/>
                  </a:lnTo>
                  <a:lnTo>
                    <a:pt x="433" y="3"/>
                  </a:lnTo>
                  <a:lnTo>
                    <a:pt x="447" y="2"/>
                  </a:lnTo>
                  <a:lnTo>
                    <a:pt x="464" y="0"/>
                  </a:lnTo>
                  <a:lnTo>
                    <a:pt x="484" y="0"/>
                  </a:lnTo>
                  <a:lnTo>
                    <a:pt x="506" y="2"/>
                  </a:lnTo>
                  <a:lnTo>
                    <a:pt x="530" y="6"/>
                  </a:lnTo>
                  <a:lnTo>
                    <a:pt x="553" y="12"/>
                  </a:lnTo>
                  <a:lnTo>
                    <a:pt x="576" y="22"/>
                  </a:lnTo>
                  <a:lnTo>
                    <a:pt x="598" y="35"/>
                  </a:lnTo>
                  <a:lnTo>
                    <a:pt x="617" y="52"/>
                  </a:lnTo>
                  <a:lnTo>
                    <a:pt x="632" y="75"/>
                  </a:lnTo>
                  <a:lnTo>
                    <a:pt x="642" y="102"/>
                  </a:lnTo>
                  <a:lnTo>
                    <a:pt x="648" y="135"/>
                  </a:lnTo>
                  <a:lnTo>
                    <a:pt x="648" y="174"/>
                  </a:lnTo>
                  <a:lnTo>
                    <a:pt x="641" y="222"/>
                  </a:lnTo>
                  <a:lnTo>
                    <a:pt x="624" y="305"/>
                  </a:lnTo>
                  <a:lnTo>
                    <a:pt x="618" y="359"/>
                  </a:lnTo>
                  <a:lnTo>
                    <a:pt x="622" y="391"/>
                  </a:lnTo>
                  <a:lnTo>
                    <a:pt x="634" y="407"/>
                  </a:lnTo>
                  <a:lnTo>
                    <a:pt x="653" y="416"/>
                  </a:lnTo>
                  <a:lnTo>
                    <a:pt x="676" y="423"/>
                  </a:lnTo>
                  <a:lnTo>
                    <a:pt x="704" y="436"/>
                  </a:lnTo>
                  <a:lnTo>
                    <a:pt x="734" y="461"/>
                  </a:lnTo>
                  <a:lnTo>
                    <a:pt x="756" y="500"/>
                  </a:lnTo>
                  <a:lnTo>
                    <a:pt x="763" y="546"/>
                  </a:lnTo>
                  <a:lnTo>
                    <a:pt x="756" y="595"/>
                  </a:lnTo>
                  <a:lnTo>
                    <a:pt x="739" y="642"/>
                  </a:lnTo>
                  <a:lnTo>
                    <a:pt x="713" y="686"/>
                  </a:lnTo>
                  <a:lnTo>
                    <a:pt x="681" y="721"/>
                  </a:lnTo>
                  <a:lnTo>
                    <a:pt x="645" y="744"/>
                  </a:lnTo>
                  <a:lnTo>
                    <a:pt x="608" y="752"/>
                  </a:lnTo>
                  <a:lnTo>
                    <a:pt x="607" y="750"/>
                  </a:lnTo>
                  <a:lnTo>
                    <a:pt x="605" y="747"/>
                  </a:lnTo>
                  <a:lnTo>
                    <a:pt x="604" y="742"/>
                  </a:lnTo>
                  <a:lnTo>
                    <a:pt x="605" y="736"/>
                  </a:lnTo>
                  <a:lnTo>
                    <a:pt x="608" y="729"/>
                  </a:lnTo>
                  <a:lnTo>
                    <a:pt x="615" y="720"/>
                  </a:lnTo>
                  <a:lnTo>
                    <a:pt x="628" y="710"/>
                  </a:lnTo>
                  <a:lnTo>
                    <a:pt x="647" y="701"/>
                  </a:lnTo>
                  <a:lnTo>
                    <a:pt x="658" y="690"/>
                  </a:lnTo>
                  <a:lnTo>
                    <a:pt x="673" y="665"/>
                  </a:lnTo>
                  <a:lnTo>
                    <a:pt x="687" y="632"/>
                  </a:lnTo>
                  <a:lnTo>
                    <a:pt x="694" y="595"/>
                  </a:lnTo>
                  <a:lnTo>
                    <a:pt x="693" y="558"/>
                  </a:lnTo>
                  <a:lnTo>
                    <a:pt x="676" y="523"/>
                  </a:lnTo>
                  <a:lnTo>
                    <a:pt x="640" y="497"/>
                  </a:lnTo>
                  <a:lnTo>
                    <a:pt x="581" y="483"/>
                  </a:lnTo>
                  <a:lnTo>
                    <a:pt x="553" y="477"/>
                  </a:lnTo>
                  <a:lnTo>
                    <a:pt x="536" y="463"/>
                  </a:lnTo>
                  <a:lnTo>
                    <a:pt x="526" y="444"/>
                  </a:lnTo>
                  <a:lnTo>
                    <a:pt x="523" y="421"/>
                  </a:lnTo>
                  <a:lnTo>
                    <a:pt x="523" y="394"/>
                  </a:lnTo>
                  <a:lnTo>
                    <a:pt x="526" y="364"/>
                  </a:lnTo>
                  <a:lnTo>
                    <a:pt x="530" y="332"/>
                  </a:lnTo>
                  <a:lnTo>
                    <a:pt x="535" y="301"/>
                  </a:lnTo>
                  <a:lnTo>
                    <a:pt x="538" y="270"/>
                  </a:lnTo>
                  <a:lnTo>
                    <a:pt x="536" y="242"/>
                  </a:lnTo>
                  <a:lnTo>
                    <a:pt x="529" y="216"/>
                  </a:lnTo>
                  <a:lnTo>
                    <a:pt x="516" y="196"/>
                  </a:lnTo>
                  <a:lnTo>
                    <a:pt x="494" y="180"/>
                  </a:lnTo>
                  <a:lnTo>
                    <a:pt x="464" y="170"/>
                  </a:lnTo>
                  <a:lnTo>
                    <a:pt x="421" y="168"/>
                  </a:lnTo>
                  <a:lnTo>
                    <a:pt x="365" y="176"/>
                  </a:lnTo>
                  <a:lnTo>
                    <a:pt x="342" y="181"/>
                  </a:lnTo>
                  <a:lnTo>
                    <a:pt x="318" y="191"/>
                  </a:lnTo>
                  <a:lnTo>
                    <a:pt x="293" y="204"/>
                  </a:lnTo>
                  <a:lnTo>
                    <a:pt x="269" y="219"/>
                  </a:lnTo>
                  <a:lnTo>
                    <a:pt x="244" y="235"/>
                  </a:lnTo>
                  <a:lnTo>
                    <a:pt x="219" y="250"/>
                  </a:lnTo>
                  <a:lnTo>
                    <a:pt x="194" y="268"/>
                  </a:lnTo>
                  <a:lnTo>
                    <a:pt x="170" y="282"/>
                  </a:lnTo>
                  <a:lnTo>
                    <a:pt x="145" y="296"/>
                  </a:lnTo>
                  <a:lnTo>
                    <a:pt x="122" y="309"/>
                  </a:lnTo>
                  <a:lnTo>
                    <a:pt x="99" y="318"/>
                  </a:lnTo>
                  <a:lnTo>
                    <a:pt x="78" y="324"/>
                  </a:lnTo>
                  <a:lnTo>
                    <a:pt x="56" y="324"/>
                  </a:lnTo>
                  <a:lnTo>
                    <a:pt x="38" y="321"/>
                  </a:lnTo>
                  <a:lnTo>
                    <a:pt x="19" y="311"/>
                  </a:lnTo>
                  <a:lnTo>
                    <a:pt x="3" y="2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4" name="Freeform 68"/>
            <p:cNvSpPr>
              <a:spLocks/>
            </p:cNvSpPr>
            <p:nvPr/>
          </p:nvSpPr>
          <p:spPr bwMode="auto">
            <a:xfrm>
              <a:off x="7351" y="5117"/>
              <a:ext cx="862" cy="493"/>
            </a:xfrm>
            <a:custGeom>
              <a:avLst/>
              <a:gdLst>
                <a:gd name="T0" fmla="*/ 1 w 1724"/>
                <a:gd name="T1" fmla="*/ 1 h 985"/>
                <a:gd name="T2" fmla="*/ 2 w 1724"/>
                <a:gd name="T3" fmla="*/ 1 h 985"/>
                <a:gd name="T4" fmla="*/ 2 w 1724"/>
                <a:gd name="T5" fmla="*/ 1 h 985"/>
                <a:gd name="T6" fmla="*/ 2 w 1724"/>
                <a:gd name="T7" fmla="*/ 1 h 985"/>
                <a:gd name="T8" fmla="*/ 2 w 1724"/>
                <a:gd name="T9" fmla="*/ 1 h 985"/>
                <a:gd name="T10" fmla="*/ 3 w 1724"/>
                <a:gd name="T11" fmla="*/ 1 h 985"/>
                <a:gd name="T12" fmla="*/ 3 w 1724"/>
                <a:gd name="T13" fmla="*/ 1 h 985"/>
                <a:gd name="T14" fmla="*/ 3 w 1724"/>
                <a:gd name="T15" fmla="*/ 1 h 985"/>
                <a:gd name="T16" fmla="*/ 3 w 1724"/>
                <a:gd name="T17" fmla="*/ 1 h 985"/>
                <a:gd name="T18" fmla="*/ 3 w 1724"/>
                <a:gd name="T19" fmla="*/ 1 h 985"/>
                <a:gd name="T20" fmla="*/ 3 w 1724"/>
                <a:gd name="T21" fmla="*/ 1 h 985"/>
                <a:gd name="T22" fmla="*/ 3 w 1724"/>
                <a:gd name="T23" fmla="*/ 2 h 985"/>
                <a:gd name="T24" fmla="*/ 3 w 1724"/>
                <a:gd name="T25" fmla="*/ 2 h 985"/>
                <a:gd name="T26" fmla="*/ 3 w 1724"/>
                <a:gd name="T27" fmla="*/ 2 h 985"/>
                <a:gd name="T28" fmla="*/ 3 w 1724"/>
                <a:gd name="T29" fmla="*/ 2 h 985"/>
                <a:gd name="T30" fmla="*/ 3 w 1724"/>
                <a:gd name="T31" fmla="*/ 2 h 985"/>
                <a:gd name="T32" fmla="*/ 2 w 1724"/>
                <a:gd name="T33" fmla="*/ 2 h 985"/>
                <a:gd name="T34" fmla="*/ 2 w 1724"/>
                <a:gd name="T35" fmla="*/ 2 h 985"/>
                <a:gd name="T36" fmla="*/ 2 w 1724"/>
                <a:gd name="T37" fmla="*/ 2 h 985"/>
                <a:gd name="T38" fmla="*/ 2 w 1724"/>
                <a:gd name="T39" fmla="*/ 2 h 985"/>
                <a:gd name="T40" fmla="*/ 1 w 1724"/>
                <a:gd name="T41" fmla="*/ 2 h 985"/>
                <a:gd name="T42" fmla="*/ 1 w 1724"/>
                <a:gd name="T43" fmla="*/ 2 h 985"/>
                <a:gd name="T44" fmla="*/ 1 w 1724"/>
                <a:gd name="T45" fmla="*/ 2 h 985"/>
                <a:gd name="T46" fmla="*/ 1 w 1724"/>
                <a:gd name="T47" fmla="*/ 2 h 985"/>
                <a:gd name="T48" fmla="*/ 1 w 1724"/>
                <a:gd name="T49" fmla="*/ 2 h 985"/>
                <a:gd name="T50" fmla="*/ 1 w 1724"/>
                <a:gd name="T51" fmla="*/ 2 h 985"/>
                <a:gd name="T52" fmla="*/ 1 w 1724"/>
                <a:gd name="T53" fmla="*/ 2 h 985"/>
                <a:gd name="T54" fmla="*/ 1 w 1724"/>
                <a:gd name="T55" fmla="*/ 2 h 985"/>
                <a:gd name="T56" fmla="*/ 1 w 1724"/>
                <a:gd name="T57" fmla="*/ 2 h 985"/>
                <a:gd name="T58" fmla="*/ 1 w 1724"/>
                <a:gd name="T59" fmla="*/ 2 h 985"/>
                <a:gd name="T60" fmla="*/ 2 w 1724"/>
                <a:gd name="T61" fmla="*/ 2 h 985"/>
                <a:gd name="T62" fmla="*/ 2 w 1724"/>
                <a:gd name="T63" fmla="*/ 2 h 985"/>
                <a:gd name="T64" fmla="*/ 2 w 1724"/>
                <a:gd name="T65" fmla="*/ 2 h 985"/>
                <a:gd name="T66" fmla="*/ 3 w 1724"/>
                <a:gd name="T67" fmla="*/ 2 h 985"/>
                <a:gd name="T68" fmla="*/ 3 w 1724"/>
                <a:gd name="T69" fmla="*/ 2 h 985"/>
                <a:gd name="T70" fmla="*/ 3 w 1724"/>
                <a:gd name="T71" fmla="*/ 2 h 985"/>
                <a:gd name="T72" fmla="*/ 3 w 1724"/>
                <a:gd name="T73" fmla="*/ 2 h 985"/>
                <a:gd name="T74" fmla="*/ 3 w 1724"/>
                <a:gd name="T75" fmla="*/ 2 h 985"/>
                <a:gd name="T76" fmla="*/ 3 w 1724"/>
                <a:gd name="T77" fmla="*/ 2 h 985"/>
                <a:gd name="T78" fmla="*/ 3 w 1724"/>
                <a:gd name="T79" fmla="*/ 1 h 985"/>
                <a:gd name="T80" fmla="*/ 3 w 1724"/>
                <a:gd name="T81" fmla="*/ 1 h 985"/>
                <a:gd name="T82" fmla="*/ 3 w 1724"/>
                <a:gd name="T83" fmla="*/ 1 h 985"/>
                <a:gd name="T84" fmla="*/ 3 w 1724"/>
                <a:gd name="T85" fmla="*/ 1 h 985"/>
                <a:gd name="T86" fmla="*/ 3 w 1724"/>
                <a:gd name="T87" fmla="*/ 1 h 985"/>
                <a:gd name="T88" fmla="*/ 3 w 1724"/>
                <a:gd name="T89" fmla="*/ 1 h 985"/>
                <a:gd name="T90" fmla="*/ 3 w 1724"/>
                <a:gd name="T91" fmla="*/ 1 h 985"/>
                <a:gd name="T92" fmla="*/ 3 w 1724"/>
                <a:gd name="T93" fmla="*/ 1 h 985"/>
                <a:gd name="T94" fmla="*/ 2 w 1724"/>
                <a:gd name="T95" fmla="*/ 1 h 985"/>
                <a:gd name="T96" fmla="*/ 2 w 1724"/>
                <a:gd name="T97" fmla="*/ 1 h 985"/>
                <a:gd name="T98" fmla="*/ 2 w 1724"/>
                <a:gd name="T99" fmla="*/ 1 h 985"/>
                <a:gd name="T100" fmla="*/ 2 w 1724"/>
                <a:gd name="T101" fmla="*/ 1 h 985"/>
                <a:gd name="T102" fmla="*/ 2 w 1724"/>
                <a:gd name="T103" fmla="*/ 1 h 985"/>
                <a:gd name="T104" fmla="*/ 1 w 1724"/>
                <a:gd name="T105" fmla="*/ 1 h 985"/>
                <a:gd name="T106" fmla="*/ 1 w 1724"/>
                <a:gd name="T107" fmla="*/ 1 h 9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24"/>
                <a:gd name="T163" fmla="*/ 0 h 985"/>
                <a:gd name="T164" fmla="*/ 1724 w 1724"/>
                <a:gd name="T165" fmla="*/ 985 h 9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24" h="985">
                  <a:moveTo>
                    <a:pt x="431" y="503"/>
                  </a:moveTo>
                  <a:lnTo>
                    <a:pt x="440" y="494"/>
                  </a:lnTo>
                  <a:lnTo>
                    <a:pt x="444" y="481"/>
                  </a:lnTo>
                  <a:lnTo>
                    <a:pt x="444" y="467"/>
                  </a:lnTo>
                  <a:lnTo>
                    <a:pt x="446" y="451"/>
                  </a:lnTo>
                  <a:lnTo>
                    <a:pt x="447" y="434"/>
                  </a:lnTo>
                  <a:lnTo>
                    <a:pt x="453" y="418"/>
                  </a:lnTo>
                  <a:lnTo>
                    <a:pt x="464" y="402"/>
                  </a:lnTo>
                  <a:lnTo>
                    <a:pt x="483" y="388"/>
                  </a:lnTo>
                  <a:lnTo>
                    <a:pt x="503" y="376"/>
                  </a:lnTo>
                  <a:lnTo>
                    <a:pt x="520" y="365"/>
                  </a:lnTo>
                  <a:lnTo>
                    <a:pt x="536" y="352"/>
                  </a:lnTo>
                  <a:lnTo>
                    <a:pt x="550" y="339"/>
                  </a:lnTo>
                  <a:lnTo>
                    <a:pt x="565" y="324"/>
                  </a:lnTo>
                  <a:lnTo>
                    <a:pt x="578" y="312"/>
                  </a:lnTo>
                  <a:lnTo>
                    <a:pt x="591" y="297"/>
                  </a:lnTo>
                  <a:lnTo>
                    <a:pt x="604" y="283"/>
                  </a:lnTo>
                  <a:lnTo>
                    <a:pt x="617" y="270"/>
                  </a:lnTo>
                  <a:lnTo>
                    <a:pt x="631" y="257"/>
                  </a:lnTo>
                  <a:lnTo>
                    <a:pt x="645" y="244"/>
                  </a:lnTo>
                  <a:lnTo>
                    <a:pt x="663" y="231"/>
                  </a:lnTo>
                  <a:lnTo>
                    <a:pt x="681" y="220"/>
                  </a:lnTo>
                  <a:lnTo>
                    <a:pt x="703" y="210"/>
                  </a:lnTo>
                  <a:lnTo>
                    <a:pt x="726" y="199"/>
                  </a:lnTo>
                  <a:lnTo>
                    <a:pt x="752" y="191"/>
                  </a:lnTo>
                  <a:lnTo>
                    <a:pt x="800" y="175"/>
                  </a:lnTo>
                  <a:lnTo>
                    <a:pt x="828" y="165"/>
                  </a:lnTo>
                  <a:lnTo>
                    <a:pt x="842" y="156"/>
                  </a:lnTo>
                  <a:lnTo>
                    <a:pt x="848" y="149"/>
                  </a:lnTo>
                  <a:lnTo>
                    <a:pt x="852" y="143"/>
                  </a:lnTo>
                  <a:lnTo>
                    <a:pt x="864" y="136"/>
                  </a:lnTo>
                  <a:lnTo>
                    <a:pt x="887" y="128"/>
                  </a:lnTo>
                  <a:lnTo>
                    <a:pt x="928" y="116"/>
                  </a:lnTo>
                  <a:lnTo>
                    <a:pt x="986" y="100"/>
                  </a:lnTo>
                  <a:lnTo>
                    <a:pt x="1036" y="87"/>
                  </a:lnTo>
                  <a:lnTo>
                    <a:pt x="1078" y="77"/>
                  </a:lnTo>
                  <a:lnTo>
                    <a:pt x="1114" y="67"/>
                  </a:lnTo>
                  <a:lnTo>
                    <a:pt x="1144" y="60"/>
                  </a:lnTo>
                  <a:lnTo>
                    <a:pt x="1170" y="54"/>
                  </a:lnTo>
                  <a:lnTo>
                    <a:pt x="1193" y="50"/>
                  </a:lnTo>
                  <a:lnTo>
                    <a:pt x="1214" y="47"/>
                  </a:lnTo>
                  <a:lnTo>
                    <a:pt x="1233" y="47"/>
                  </a:lnTo>
                  <a:lnTo>
                    <a:pt x="1252" y="49"/>
                  </a:lnTo>
                  <a:lnTo>
                    <a:pt x="1272" y="50"/>
                  </a:lnTo>
                  <a:lnTo>
                    <a:pt x="1293" y="54"/>
                  </a:lnTo>
                  <a:lnTo>
                    <a:pt x="1318" y="60"/>
                  </a:lnTo>
                  <a:lnTo>
                    <a:pt x="1345" y="66"/>
                  </a:lnTo>
                  <a:lnTo>
                    <a:pt x="1378" y="74"/>
                  </a:lnTo>
                  <a:lnTo>
                    <a:pt x="1415" y="83"/>
                  </a:lnTo>
                  <a:lnTo>
                    <a:pt x="1476" y="103"/>
                  </a:lnTo>
                  <a:lnTo>
                    <a:pt x="1519" y="126"/>
                  </a:lnTo>
                  <a:lnTo>
                    <a:pt x="1546" y="153"/>
                  </a:lnTo>
                  <a:lnTo>
                    <a:pt x="1563" y="182"/>
                  </a:lnTo>
                  <a:lnTo>
                    <a:pt x="1574" y="210"/>
                  </a:lnTo>
                  <a:lnTo>
                    <a:pt x="1581" y="235"/>
                  </a:lnTo>
                  <a:lnTo>
                    <a:pt x="1589" y="258"/>
                  </a:lnTo>
                  <a:lnTo>
                    <a:pt x="1602" y="277"/>
                  </a:lnTo>
                  <a:lnTo>
                    <a:pt x="1635" y="310"/>
                  </a:lnTo>
                  <a:lnTo>
                    <a:pt x="1657" y="343"/>
                  </a:lnTo>
                  <a:lnTo>
                    <a:pt x="1667" y="373"/>
                  </a:lnTo>
                  <a:lnTo>
                    <a:pt x="1671" y="401"/>
                  </a:lnTo>
                  <a:lnTo>
                    <a:pt x="1671" y="424"/>
                  </a:lnTo>
                  <a:lnTo>
                    <a:pt x="1667" y="441"/>
                  </a:lnTo>
                  <a:lnTo>
                    <a:pt x="1663" y="452"/>
                  </a:lnTo>
                  <a:lnTo>
                    <a:pt x="1661" y="457"/>
                  </a:lnTo>
                  <a:lnTo>
                    <a:pt x="1655" y="488"/>
                  </a:lnTo>
                  <a:lnTo>
                    <a:pt x="1645" y="513"/>
                  </a:lnTo>
                  <a:lnTo>
                    <a:pt x="1632" y="534"/>
                  </a:lnTo>
                  <a:lnTo>
                    <a:pt x="1618" y="551"/>
                  </a:lnTo>
                  <a:lnTo>
                    <a:pt x="1602" y="569"/>
                  </a:lnTo>
                  <a:lnTo>
                    <a:pt x="1586" y="584"/>
                  </a:lnTo>
                  <a:lnTo>
                    <a:pt x="1574" y="603"/>
                  </a:lnTo>
                  <a:lnTo>
                    <a:pt x="1562" y="625"/>
                  </a:lnTo>
                  <a:lnTo>
                    <a:pt x="1548" y="656"/>
                  </a:lnTo>
                  <a:lnTo>
                    <a:pt x="1532" y="684"/>
                  </a:lnTo>
                  <a:lnTo>
                    <a:pt x="1513" y="708"/>
                  </a:lnTo>
                  <a:lnTo>
                    <a:pt x="1493" y="728"/>
                  </a:lnTo>
                  <a:lnTo>
                    <a:pt x="1472" y="747"/>
                  </a:lnTo>
                  <a:lnTo>
                    <a:pt x="1450" y="763"/>
                  </a:lnTo>
                  <a:lnTo>
                    <a:pt x="1427" y="776"/>
                  </a:lnTo>
                  <a:lnTo>
                    <a:pt x="1403" y="787"/>
                  </a:lnTo>
                  <a:lnTo>
                    <a:pt x="1378" y="796"/>
                  </a:lnTo>
                  <a:lnTo>
                    <a:pt x="1354" y="804"/>
                  </a:lnTo>
                  <a:lnTo>
                    <a:pt x="1329" y="813"/>
                  </a:lnTo>
                  <a:lnTo>
                    <a:pt x="1306" y="820"/>
                  </a:lnTo>
                  <a:lnTo>
                    <a:pt x="1283" y="827"/>
                  </a:lnTo>
                  <a:lnTo>
                    <a:pt x="1262" y="834"/>
                  </a:lnTo>
                  <a:lnTo>
                    <a:pt x="1240" y="842"/>
                  </a:lnTo>
                  <a:lnTo>
                    <a:pt x="1221" y="850"/>
                  </a:lnTo>
                  <a:lnTo>
                    <a:pt x="1190" y="865"/>
                  </a:lnTo>
                  <a:lnTo>
                    <a:pt x="1165" y="873"/>
                  </a:lnTo>
                  <a:lnTo>
                    <a:pt x="1147" y="876"/>
                  </a:lnTo>
                  <a:lnTo>
                    <a:pt x="1131" y="876"/>
                  </a:lnTo>
                  <a:lnTo>
                    <a:pt x="1112" y="875"/>
                  </a:lnTo>
                  <a:lnTo>
                    <a:pt x="1089" y="873"/>
                  </a:lnTo>
                  <a:lnTo>
                    <a:pt x="1058" y="872"/>
                  </a:lnTo>
                  <a:lnTo>
                    <a:pt x="1015" y="873"/>
                  </a:lnTo>
                  <a:lnTo>
                    <a:pt x="992" y="875"/>
                  </a:lnTo>
                  <a:lnTo>
                    <a:pt x="970" y="875"/>
                  </a:lnTo>
                  <a:lnTo>
                    <a:pt x="951" y="873"/>
                  </a:lnTo>
                  <a:lnTo>
                    <a:pt x="934" y="872"/>
                  </a:lnTo>
                  <a:lnTo>
                    <a:pt x="920" y="869"/>
                  </a:lnTo>
                  <a:lnTo>
                    <a:pt x="905" y="866"/>
                  </a:lnTo>
                  <a:lnTo>
                    <a:pt x="891" y="862"/>
                  </a:lnTo>
                  <a:lnTo>
                    <a:pt x="878" y="857"/>
                  </a:lnTo>
                  <a:lnTo>
                    <a:pt x="865" y="853"/>
                  </a:lnTo>
                  <a:lnTo>
                    <a:pt x="852" y="849"/>
                  </a:lnTo>
                  <a:lnTo>
                    <a:pt x="839" y="844"/>
                  </a:lnTo>
                  <a:lnTo>
                    <a:pt x="825" y="839"/>
                  </a:lnTo>
                  <a:lnTo>
                    <a:pt x="809" y="834"/>
                  </a:lnTo>
                  <a:lnTo>
                    <a:pt x="793" y="830"/>
                  </a:lnTo>
                  <a:lnTo>
                    <a:pt x="775" y="826"/>
                  </a:lnTo>
                  <a:lnTo>
                    <a:pt x="754" y="821"/>
                  </a:lnTo>
                  <a:lnTo>
                    <a:pt x="717" y="813"/>
                  </a:lnTo>
                  <a:lnTo>
                    <a:pt x="686" y="804"/>
                  </a:lnTo>
                  <a:lnTo>
                    <a:pt x="660" y="794"/>
                  </a:lnTo>
                  <a:lnTo>
                    <a:pt x="638" y="786"/>
                  </a:lnTo>
                  <a:lnTo>
                    <a:pt x="618" y="780"/>
                  </a:lnTo>
                  <a:lnTo>
                    <a:pt x="598" y="776"/>
                  </a:lnTo>
                  <a:lnTo>
                    <a:pt x="578" y="774"/>
                  </a:lnTo>
                  <a:lnTo>
                    <a:pt x="555" y="777"/>
                  </a:lnTo>
                  <a:lnTo>
                    <a:pt x="525" y="783"/>
                  </a:lnTo>
                  <a:lnTo>
                    <a:pt x="503" y="786"/>
                  </a:lnTo>
                  <a:lnTo>
                    <a:pt x="489" y="787"/>
                  </a:lnTo>
                  <a:lnTo>
                    <a:pt x="477" y="786"/>
                  </a:lnTo>
                  <a:lnTo>
                    <a:pt x="464" y="784"/>
                  </a:lnTo>
                  <a:lnTo>
                    <a:pt x="447" y="781"/>
                  </a:lnTo>
                  <a:lnTo>
                    <a:pt x="423" y="777"/>
                  </a:lnTo>
                  <a:lnTo>
                    <a:pt x="387" y="774"/>
                  </a:lnTo>
                  <a:lnTo>
                    <a:pt x="349" y="773"/>
                  </a:lnTo>
                  <a:lnTo>
                    <a:pt x="313" y="773"/>
                  </a:lnTo>
                  <a:lnTo>
                    <a:pt x="280" y="776"/>
                  </a:lnTo>
                  <a:lnTo>
                    <a:pt x="250" y="778"/>
                  </a:lnTo>
                  <a:lnTo>
                    <a:pt x="224" y="783"/>
                  </a:lnTo>
                  <a:lnTo>
                    <a:pt x="206" y="786"/>
                  </a:lnTo>
                  <a:lnTo>
                    <a:pt x="193" y="788"/>
                  </a:lnTo>
                  <a:lnTo>
                    <a:pt x="188" y="790"/>
                  </a:lnTo>
                  <a:lnTo>
                    <a:pt x="185" y="791"/>
                  </a:lnTo>
                  <a:lnTo>
                    <a:pt x="178" y="794"/>
                  </a:lnTo>
                  <a:lnTo>
                    <a:pt x="165" y="799"/>
                  </a:lnTo>
                  <a:lnTo>
                    <a:pt x="151" y="806"/>
                  </a:lnTo>
                  <a:lnTo>
                    <a:pt x="132" y="813"/>
                  </a:lnTo>
                  <a:lnTo>
                    <a:pt x="114" y="823"/>
                  </a:lnTo>
                  <a:lnTo>
                    <a:pt x="93" y="834"/>
                  </a:lnTo>
                  <a:lnTo>
                    <a:pt x="73" y="846"/>
                  </a:lnTo>
                  <a:lnTo>
                    <a:pt x="53" y="859"/>
                  </a:lnTo>
                  <a:lnTo>
                    <a:pt x="36" y="873"/>
                  </a:lnTo>
                  <a:lnTo>
                    <a:pt x="22" y="888"/>
                  </a:lnTo>
                  <a:lnTo>
                    <a:pt x="10" y="903"/>
                  </a:lnTo>
                  <a:lnTo>
                    <a:pt x="2" y="919"/>
                  </a:lnTo>
                  <a:lnTo>
                    <a:pt x="0" y="935"/>
                  </a:lnTo>
                  <a:lnTo>
                    <a:pt x="3" y="952"/>
                  </a:lnTo>
                  <a:lnTo>
                    <a:pt x="13" y="968"/>
                  </a:lnTo>
                  <a:lnTo>
                    <a:pt x="37" y="984"/>
                  </a:lnTo>
                  <a:lnTo>
                    <a:pt x="66" y="985"/>
                  </a:lnTo>
                  <a:lnTo>
                    <a:pt x="96" y="975"/>
                  </a:lnTo>
                  <a:lnTo>
                    <a:pt x="128" y="958"/>
                  </a:lnTo>
                  <a:lnTo>
                    <a:pt x="155" y="938"/>
                  </a:lnTo>
                  <a:lnTo>
                    <a:pt x="178" y="919"/>
                  </a:lnTo>
                  <a:lnTo>
                    <a:pt x="194" y="905"/>
                  </a:lnTo>
                  <a:lnTo>
                    <a:pt x="200" y="899"/>
                  </a:lnTo>
                  <a:lnTo>
                    <a:pt x="201" y="898"/>
                  </a:lnTo>
                  <a:lnTo>
                    <a:pt x="208" y="896"/>
                  </a:lnTo>
                  <a:lnTo>
                    <a:pt x="217" y="892"/>
                  </a:lnTo>
                  <a:lnTo>
                    <a:pt x="230" y="888"/>
                  </a:lnTo>
                  <a:lnTo>
                    <a:pt x="244" y="882"/>
                  </a:lnTo>
                  <a:lnTo>
                    <a:pt x="262" y="876"/>
                  </a:lnTo>
                  <a:lnTo>
                    <a:pt x="279" y="870"/>
                  </a:lnTo>
                  <a:lnTo>
                    <a:pt x="299" y="863"/>
                  </a:lnTo>
                  <a:lnTo>
                    <a:pt x="319" y="857"/>
                  </a:lnTo>
                  <a:lnTo>
                    <a:pt x="338" y="850"/>
                  </a:lnTo>
                  <a:lnTo>
                    <a:pt x="358" y="846"/>
                  </a:lnTo>
                  <a:lnTo>
                    <a:pt x="377" y="840"/>
                  </a:lnTo>
                  <a:lnTo>
                    <a:pt x="394" y="837"/>
                  </a:lnTo>
                  <a:lnTo>
                    <a:pt x="408" y="836"/>
                  </a:lnTo>
                  <a:lnTo>
                    <a:pt x="421" y="834"/>
                  </a:lnTo>
                  <a:lnTo>
                    <a:pt x="431" y="836"/>
                  </a:lnTo>
                  <a:lnTo>
                    <a:pt x="448" y="837"/>
                  </a:lnTo>
                  <a:lnTo>
                    <a:pt x="467" y="833"/>
                  </a:lnTo>
                  <a:lnTo>
                    <a:pt x="489" y="827"/>
                  </a:lnTo>
                  <a:lnTo>
                    <a:pt x="512" y="819"/>
                  </a:lnTo>
                  <a:lnTo>
                    <a:pt x="538" y="813"/>
                  </a:lnTo>
                  <a:lnTo>
                    <a:pt x="565" y="809"/>
                  </a:lnTo>
                  <a:lnTo>
                    <a:pt x="595" y="810"/>
                  </a:lnTo>
                  <a:lnTo>
                    <a:pt x="628" y="819"/>
                  </a:lnTo>
                  <a:lnTo>
                    <a:pt x="655" y="829"/>
                  </a:lnTo>
                  <a:lnTo>
                    <a:pt x="678" y="834"/>
                  </a:lnTo>
                  <a:lnTo>
                    <a:pt x="698" y="839"/>
                  </a:lnTo>
                  <a:lnTo>
                    <a:pt x="716" y="842"/>
                  </a:lnTo>
                  <a:lnTo>
                    <a:pt x="734" y="846"/>
                  </a:lnTo>
                  <a:lnTo>
                    <a:pt x="753" y="850"/>
                  </a:lnTo>
                  <a:lnTo>
                    <a:pt x="776" y="856"/>
                  </a:lnTo>
                  <a:lnTo>
                    <a:pt x="805" y="865"/>
                  </a:lnTo>
                  <a:lnTo>
                    <a:pt x="821" y="870"/>
                  </a:lnTo>
                  <a:lnTo>
                    <a:pt x="839" y="876"/>
                  </a:lnTo>
                  <a:lnTo>
                    <a:pt x="859" y="882"/>
                  </a:lnTo>
                  <a:lnTo>
                    <a:pt x="881" y="886"/>
                  </a:lnTo>
                  <a:lnTo>
                    <a:pt x="904" y="892"/>
                  </a:lnTo>
                  <a:lnTo>
                    <a:pt x="927" y="896"/>
                  </a:lnTo>
                  <a:lnTo>
                    <a:pt x="951" y="901"/>
                  </a:lnTo>
                  <a:lnTo>
                    <a:pt x="976" y="905"/>
                  </a:lnTo>
                  <a:lnTo>
                    <a:pt x="1000" y="908"/>
                  </a:lnTo>
                  <a:lnTo>
                    <a:pt x="1025" y="909"/>
                  </a:lnTo>
                  <a:lnTo>
                    <a:pt x="1049" y="911"/>
                  </a:lnTo>
                  <a:lnTo>
                    <a:pt x="1072" y="909"/>
                  </a:lnTo>
                  <a:lnTo>
                    <a:pt x="1095" y="908"/>
                  </a:lnTo>
                  <a:lnTo>
                    <a:pt x="1117" y="905"/>
                  </a:lnTo>
                  <a:lnTo>
                    <a:pt x="1137" y="901"/>
                  </a:lnTo>
                  <a:lnTo>
                    <a:pt x="1155" y="893"/>
                  </a:lnTo>
                  <a:lnTo>
                    <a:pt x="1187" y="880"/>
                  </a:lnTo>
                  <a:lnTo>
                    <a:pt x="1213" y="872"/>
                  </a:lnTo>
                  <a:lnTo>
                    <a:pt x="1234" y="867"/>
                  </a:lnTo>
                  <a:lnTo>
                    <a:pt x="1250" y="865"/>
                  </a:lnTo>
                  <a:lnTo>
                    <a:pt x="1263" y="865"/>
                  </a:lnTo>
                  <a:lnTo>
                    <a:pt x="1272" y="866"/>
                  </a:lnTo>
                  <a:lnTo>
                    <a:pt x="1278" y="867"/>
                  </a:lnTo>
                  <a:lnTo>
                    <a:pt x="1282" y="867"/>
                  </a:lnTo>
                  <a:lnTo>
                    <a:pt x="1286" y="867"/>
                  </a:lnTo>
                  <a:lnTo>
                    <a:pt x="1296" y="867"/>
                  </a:lnTo>
                  <a:lnTo>
                    <a:pt x="1311" y="865"/>
                  </a:lnTo>
                  <a:lnTo>
                    <a:pt x="1329" y="860"/>
                  </a:lnTo>
                  <a:lnTo>
                    <a:pt x="1355" y="852"/>
                  </a:lnTo>
                  <a:lnTo>
                    <a:pt x="1385" y="839"/>
                  </a:lnTo>
                  <a:lnTo>
                    <a:pt x="1424" y="819"/>
                  </a:lnTo>
                  <a:lnTo>
                    <a:pt x="1469" y="793"/>
                  </a:lnTo>
                  <a:lnTo>
                    <a:pt x="1509" y="765"/>
                  </a:lnTo>
                  <a:lnTo>
                    <a:pt x="1536" y="744"/>
                  </a:lnTo>
                  <a:lnTo>
                    <a:pt x="1553" y="727"/>
                  </a:lnTo>
                  <a:lnTo>
                    <a:pt x="1565" y="712"/>
                  </a:lnTo>
                  <a:lnTo>
                    <a:pt x="1574" y="698"/>
                  </a:lnTo>
                  <a:lnTo>
                    <a:pt x="1581" y="685"/>
                  </a:lnTo>
                  <a:lnTo>
                    <a:pt x="1594" y="671"/>
                  </a:lnTo>
                  <a:lnTo>
                    <a:pt x="1614" y="653"/>
                  </a:lnTo>
                  <a:lnTo>
                    <a:pt x="1640" y="628"/>
                  </a:lnTo>
                  <a:lnTo>
                    <a:pt x="1664" y="589"/>
                  </a:lnTo>
                  <a:lnTo>
                    <a:pt x="1687" y="541"/>
                  </a:lnTo>
                  <a:lnTo>
                    <a:pt x="1706" y="490"/>
                  </a:lnTo>
                  <a:lnTo>
                    <a:pt x="1719" y="438"/>
                  </a:lnTo>
                  <a:lnTo>
                    <a:pt x="1724" y="389"/>
                  </a:lnTo>
                  <a:lnTo>
                    <a:pt x="1722" y="347"/>
                  </a:lnTo>
                  <a:lnTo>
                    <a:pt x="1707" y="317"/>
                  </a:lnTo>
                  <a:lnTo>
                    <a:pt x="1688" y="299"/>
                  </a:lnTo>
                  <a:lnTo>
                    <a:pt x="1674" y="287"/>
                  </a:lnTo>
                  <a:lnTo>
                    <a:pt x="1661" y="281"/>
                  </a:lnTo>
                  <a:lnTo>
                    <a:pt x="1651" y="277"/>
                  </a:lnTo>
                  <a:lnTo>
                    <a:pt x="1644" y="273"/>
                  </a:lnTo>
                  <a:lnTo>
                    <a:pt x="1637" y="264"/>
                  </a:lnTo>
                  <a:lnTo>
                    <a:pt x="1631" y="251"/>
                  </a:lnTo>
                  <a:lnTo>
                    <a:pt x="1625" y="228"/>
                  </a:lnTo>
                  <a:lnTo>
                    <a:pt x="1621" y="212"/>
                  </a:lnTo>
                  <a:lnTo>
                    <a:pt x="1617" y="197"/>
                  </a:lnTo>
                  <a:lnTo>
                    <a:pt x="1612" y="182"/>
                  </a:lnTo>
                  <a:lnTo>
                    <a:pt x="1607" y="168"/>
                  </a:lnTo>
                  <a:lnTo>
                    <a:pt x="1601" y="153"/>
                  </a:lnTo>
                  <a:lnTo>
                    <a:pt x="1592" y="141"/>
                  </a:lnTo>
                  <a:lnTo>
                    <a:pt x="1582" y="128"/>
                  </a:lnTo>
                  <a:lnTo>
                    <a:pt x="1572" y="115"/>
                  </a:lnTo>
                  <a:lnTo>
                    <a:pt x="1558" y="103"/>
                  </a:lnTo>
                  <a:lnTo>
                    <a:pt x="1542" y="92"/>
                  </a:lnTo>
                  <a:lnTo>
                    <a:pt x="1525" y="79"/>
                  </a:lnTo>
                  <a:lnTo>
                    <a:pt x="1503" y="67"/>
                  </a:lnTo>
                  <a:lnTo>
                    <a:pt x="1480" y="57"/>
                  </a:lnTo>
                  <a:lnTo>
                    <a:pt x="1453" y="46"/>
                  </a:lnTo>
                  <a:lnTo>
                    <a:pt x="1423" y="34"/>
                  </a:lnTo>
                  <a:lnTo>
                    <a:pt x="1388" y="23"/>
                  </a:lnTo>
                  <a:lnTo>
                    <a:pt x="1354" y="13"/>
                  </a:lnTo>
                  <a:lnTo>
                    <a:pt x="1324" y="7"/>
                  </a:lnTo>
                  <a:lnTo>
                    <a:pt x="1296" y="3"/>
                  </a:lnTo>
                  <a:lnTo>
                    <a:pt x="1272" y="0"/>
                  </a:lnTo>
                  <a:lnTo>
                    <a:pt x="1249" y="1"/>
                  </a:lnTo>
                  <a:lnTo>
                    <a:pt x="1229" y="3"/>
                  </a:lnTo>
                  <a:lnTo>
                    <a:pt x="1210" y="6"/>
                  </a:lnTo>
                  <a:lnTo>
                    <a:pt x="1193" y="10"/>
                  </a:lnTo>
                  <a:lnTo>
                    <a:pt x="1177" y="16"/>
                  </a:lnTo>
                  <a:lnTo>
                    <a:pt x="1161" y="20"/>
                  </a:lnTo>
                  <a:lnTo>
                    <a:pt x="1145" y="26"/>
                  </a:lnTo>
                  <a:lnTo>
                    <a:pt x="1130" y="31"/>
                  </a:lnTo>
                  <a:lnTo>
                    <a:pt x="1114" y="36"/>
                  </a:lnTo>
                  <a:lnTo>
                    <a:pt x="1096" y="40"/>
                  </a:lnTo>
                  <a:lnTo>
                    <a:pt x="1079" y="41"/>
                  </a:lnTo>
                  <a:lnTo>
                    <a:pt x="1059" y="43"/>
                  </a:lnTo>
                  <a:lnTo>
                    <a:pt x="1049" y="43"/>
                  </a:lnTo>
                  <a:lnTo>
                    <a:pt x="1038" y="44"/>
                  </a:lnTo>
                  <a:lnTo>
                    <a:pt x="1029" y="46"/>
                  </a:lnTo>
                  <a:lnTo>
                    <a:pt x="1019" y="47"/>
                  </a:lnTo>
                  <a:lnTo>
                    <a:pt x="1009" y="49"/>
                  </a:lnTo>
                  <a:lnTo>
                    <a:pt x="997" y="51"/>
                  </a:lnTo>
                  <a:lnTo>
                    <a:pt x="986" y="56"/>
                  </a:lnTo>
                  <a:lnTo>
                    <a:pt x="974" y="59"/>
                  </a:lnTo>
                  <a:lnTo>
                    <a:pt x="961" y="64"/>
                  </a:lnTo>
                  <a:lnTo>
                    <a:pt x="946" y="69"/>
                  </a:lnTo>
                  <a:lnTo>
                    <a:pt x="930" y="74"/>
                  </a:lnTo>
                  <a:lnTo>
                    <a:pt x="911" y="80"/>
                  </a:lnTo>
                  <a:lnTo>
                    <a:pt x="891" y="87"/>
                  </a:lnTo>
                  <a:lnTo>
                    <a:pt x="868" y="95"/>
                  </a:lnTo>
                  <a:lnTo>
                    <a:pt x="844" y="102"/>
                  </a:lnTo>
                  <a:lnTo>
                    <a:pt x="815" y="110"/>
                  </a:lnTo>
                  <a:lnTo>
                    <a:pt x="799" y="115"/>
                  </a:lnTo>
                  <a:lnTo>
                    <a:pt x="786" y="120"/>
                  </a:lnTo>
                  <a:lnTo>
                    <a:pt x="775" y="125"/>
                  </a:lnTo>
                  <a:lnTo>
                    <a:pt x="763" y="131"/>
                  </a:lnTo>
                  <a:lnTo>
                    <a:pt x="753" y="136"/>
                  </a:lnTo>
                  <a:lnTo>
                    <a:pt x="744" y="143"/>
                  </a:lnTo>
                  <a:lnTo>
                    <a:pt x="734" y="149"/>
                  </a:lnTo>
                  <a:lnTo>
                    <a:pt x="724" y="158"/>
                  </a:lnTo>
                  <a:lnTo>
                    <a:pt x="713" y="166"/>
                  </a:lnTo>
                  <a:lnTo>
                    <a:pt x="700" y="176"/>
                  </a:lnTo>
                  <a:lnTo>
                    <a:pt x="686" y="187"/>
                  </a:lnTo>
                  <a:lnTo>
                    <a:pt x="670" y="198"/>
                  </a:lnTo>
                  <a:lnTo>
                    <a:pt x="650" y="211"/>
                  </a:lnTo>
                  <a:lnTo>
                    <a:pt x="628" y="225"/>
                  </a:lnTo>
                  <a:lnTo>
                    <a:pt x="602" y="243"/>
                  </a:lnTo>
                  <a:lnTo>
                    <a:pt x="573" y="260"/>
                  </a:lnTo>
                  <a:lnTo>
                    <a:pt x="536" y="284"/>
                  </a:lnTo>
                  <a:lnTo>
                    <a:pt x="512" y="304"/>
                  </a:lnTo>
                  <a:lnTo>
                    <a:pt x="496" y="323"/>
                  </a:lnTo>
                  <a:lnTo>
                    <a:pt x="486" y="342"/>
                  </a:lnTo>
                  <a:lnTo>
                    <a:pt x="477" y="359"/>
                  </a:lnTo>
                  <a:lnTo>
                    <a:pt x="464" y="378"/>
                  </a:lnTo>
                  <a:lnTo>
                    <a:pt x="446" y="399"/>
                  </a:lnTo>
                  <a:lnTo>
                    <a:pt x="417" y="425"/>
                  </a:lnTo>
                  <a:lnTo>
                    <a:pt x="397" y="448"/>
                  </a:lnTo>
                  <a:lnTo>
                    <a:pt x="394" y="468"/>
                  </a:lnTo>
                  <a:lnTo>
                    <a:pt x="394" y="484"/>
                  </a:lnTo>
                  <a:lnTo>
                    <a:pt x="387" y="494"/>
                  </a:lnTo>
                  <a:lnTo>
                    <a:pt x="431" y="5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5" name="Freeform 67"/>
            <p:cNvSpPr>
              <a:spLocks/>
            </p:cNvSpPr>
            <p:nvPr/>
          </p:nvSpPr>
          <p:spPr bwMode="auto">
            <a:xfrm>
              <a:off x="7885" y="5245"/>
              <a:ext cx="147" cy="165"/>
            </a:xfrm>
            <a:custGeom>
              <a:avLst/>
              <a:gdLst>
                <a:gd name="T0" fmla="*/ 1 w 293"/>
                <a:gd name="T1" fmla="*/ 1 h 329"/>
                <a:gd name="T2" fmla="*/ 1 w 293"/>
                <a:gd name="T3" fmla="*/ 1 h 329"/>
                <a:gd name="T4" fmla="*/ 1 w 293"/>
                <a:gd name="T5" fmla="*/ 1 h 329"/>
                <a:gd name="T6" fmla="*/ 1 w 293"/>
                <a:gd name="T7" fmla="*/ 1 h 329"/>
                <a:gd name="T8" fmla="*/ 1 w 293"/>
                <a:gd name="T9" fmla="*/ 1 h 329"/>
                <a:gd name="T10" fmla="*/ 1 w 293"/>
                <a:gd name="T11" fmla="*/ 1 h 329"/>
                <a:gd name="T12" fmla="*/ 1 w 293"/>
                <a:gd name="T13" fmla="*/ 1 h 329"/>
                <a:gd name="T14" fmla="*/ 1 w 293"/>
                <a:gd name="T15" fmla="*/ 1 h 329"/>
                <a:gd name="T16" fmla="*/ 1 w 293"/>
                <a:gd name="T17" fmla="*/ 1 h 329"/>
                <a:gd name="T18" fmla="*/ 1 w 293"/>
                <a:gd name="T19" fmla="*/ 1 h 329"/>
                <a:gd name="T20" fmla="*/ 1 w 293"/>
                <a:gd name="T21" fmla="*/ 1 h 329"/>
                <a:gd name="T22" fmla="*/ 1 w 293"/>
                <a:gd name="T23" fmla="*/ 1 h 329"/>
                <a:gd name="T24" fmla="*/ 1 w 293"/>
                <a:gd name="T25" fmla="*/ 1 h 329"/>
                <a:gd name="T26" fmla="*/ 1 w 293"/>
                <a:gd name="T27" fmla="*/ 1 h 329"/>
                <a:gd name="T28" fmla="*/ 1 w 293"/>
                <a:gd name="T29" fmla="*/ 1 h 329"/>
                <a:gd name="T30" fmla="*/ 1 w 293"/>
                <a:gd name="T31" fmla="*/ 1 h 329"/>
                <a:gd name="T32" fmla="*/ 0 w 293"/>
                <a:gd name="T33" fmla="*/ 1 h 329"/>
                <a:gd name="T34" fmla="*/ 1 w 293"/>
                <a:gd name="T35" fmla="*/ 1 h 329"/>
                <a:gd name="T36" fmla="*/ 1 w 293"/>
                <a:gd name="T37" fmla="*/ 1 h 329"/>
                <a:gd name="T38" fmla="*/ 1 w 293"/>
                <a:gd name="T39" fmla="*/ 1 h 329"/>
                <a:gd name="T40" fmla="*/ 1 w 293"/>
                <a:gd name="T41" fmla="*/ 0 h 329"/>
                <a:gd name="T42" fmla="*/ 1 w 293"/>
                <a:gd name="T43" fmla="*/ 0 h 329"/>
                <a:gd name="T44" fmla="*/ 1 w 293"/>
                <a:gd name="T45" fmla="*/ 1 h 329"/>
                <a:gd name="T46" fmla="*/ 1 w 293"/>
                <a:gd name="T47" fmla="*/ 1 h 329"/>
                <a:gd name="T48" fmla="*/ 1 w 293"/>
                <a:gd name="T49" fmla="*/ 1 h 329"/>
                <a:gd name="T50" fmla="*/ 1 w 293"/>
                <a:gd name="T51" fmla="*/ 1 h 329"/>
                <a:gd name="T52" fmla="*/ 1 w 293"/>
                <a:gd name="T53" fmla="*/ 1 h 329"/>
                <a:gd name="T54" fmla="*/ 1 w 293"/>
                <a:gd name="T55" fmla="*/ 1 h 329"/>
                <a:gd name="T56" fmla="*/ 1 w 293"/>
                <a:gd name="T57" fmla="*/ 1 h 329"/>
                <a:gd name="T58" fmla="*/ 1 w 293"/>
                <a:gd name="T59" fmla="*/ 1 h 329"/>
                <a:gd name="T60" fmla="*/ 1 w 293"/>
                <a:gd name="T61" fmla="*/ 1 h 329"/>
                <a:gd name="T62" fmla="*/ 1 w 293"/>
                <a:gd name="T63" fmla="*/ 1 h 329"/>
                <a:gd name="T64" fmla="*/ 1 w 293"/>
                <a:gd name="T65" fmla="*/ 1 h 329"/>
                <a:gd name="T66" fmla="*/ 1 w 293"/>
                <a:gd name="T67" fmla="*/ 1 h 329"/>
                <a:gd name="T68" fmla="*/ 1 w 293"/>
                <a:gd name="T69" fmla="*/ 1 h 329"/>
                <a:gd name="T70" fmla="*/ 1 w 293"/>
                <a:gd name="T71" fmla="*/ 1 h 329"/>
                <a:gd name="T72" fmla="*/ 1 w 293"/>
                <a:gd name="T73" fmla="*/ 1 h 329"/>
                <a:gd name="T74" fmla="*/ 1 w 293"/>
                <a:gd name="T75" fmla="*/ 1 h 329"/>
                <a:gd name="T76" fmla="*/ 1 w 293"/>
                <a:gd name="T77" fmla="*/ 1 h 329"/>
                <a:gd name="T78" fmla="*/ 1 w 293"/>
                <a:gd name="T79" fmla="*/ 1 h 329"/>
                <a:gd name="T80" fmla="*/ 1 w 293"/>
                <a:gd name="T81" fmla="*/ 1 h 3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29"/>
                <a:gd name="T125" fmla="*/ 293 w 293"/>
                <a:gd name="T126" fmla="*/ 329 h 3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29">
                  <a:moveTo>
                    <a:pt x="168" y="98"/>
                  </a:moveTo>
                  <a:lnTo>
                    <a:pt x="173" y="100"/>
                  </a:lnTo>
                  <a:lnTo>
                    <a:pt x="183" y="102"/>
                  </a:lnTo>
                  <a:lnTo>
                    <a:pt x="197" y="105"/>
                  </a:lnTo>
                  <a:lnTo>
                    <a:pt x="209" y="105"/>
                  </a:lnTo>
                  <a:lnTo>
                    <a:pt x="216" y="102"/>
                  </a:lnTo>
                  <a:lnTo>
                    <a:pt x="216" y="94"/>
                  </a:lnTo>
                  <a:lnTo>
                    <a:pt x="203" y="80"/>
                  </a:lnTo>
                  <a:lnTo>
                    <a:pt x="174" y="57"/>
                  </a:lnTo>
                  <a:lnTo>
                    <a:pt x="144" y="36"/>
                  </a:lnTo>
                  <a:lnTo>
                    <a:pt x="117" y="22"/>
                  </a:lnTo>
                  <a:lnTo>
                    <a:pt x="92" y="15"/>
                  </a:lnTo>
                  <a:lnTo>
                    <a:pt x="71" y="12"/>
                  </a:lnTo>
                  <a:lnTo>
                    <a:pt x="52" y="12"/>
                  </a:lnTo>
                  <a:lnTo>
                    <a:pt x="33" y="13"/>
                  </a:lnTo>
                  <a:lnTo>
                    <a:pt x="17" y="15"/>
                  </a:lnTo>
                  <a:lnTo>
                    <a:pt x="0" y="13"/>
                  </a:lnTo>
                  <a:lnTo>
                    <a:pt x="4" y="12"/>
                  </a:lnTo>
                  <a:lnTo>
                    <a:pt x="16" y="8"/>
                  </a:lnTo>
                  <a:lnTo>
                    <a:pt x="35" y="3"/>
                  </a:lnTo>
                  <a:lnTo>
                    <a:pt x="59" y="0"/>
                  </a:lnTo>
                  <a:lnTo>
                    <a:pt x="89" y="0"/>
                  </a:lnTo>
                  <a:lnTo>
                    <a:pt x="125" y="5"/>
                  </a:lnTo>
                  <a:lnTo>
                    <a:pt x="165" y="16"/>
                  </a:lnTo>
                  <a:lnTo>
                    <a:pt x="210" y="36"/>
                  </a:lnTo>
                  <a:lnTo>
                    <a:pt x="250" y="65"/>
                  </a:lnTo>
                  <a:lnTo>
                    <a:pt x="276" y="101"/>
                  </a:lnTo>
                  <a:lnTo>
                    <a:pt x="290" y="143"/>
                  </a:lnTo>
                  <a:lnTo>
                    <a:pt x="293" y="186"/>
                  </a:lnTo>
                  <a:lnTo>
                    <a:pt x="285" y="229"/>
                  </a:lnTo>
                  <a:lnTo>
                    <a:pt x="267" y="269"/>
                  </a:lnTo>
                  <a:lnTo>
                    <a:pt x="240" y="304"/>
                  </a:lnTo>
                  <a:lnTo>
                    <a:pt x="204" y="329"/>
                  </a:lnTo>
                  <a:lnTo>
                    <a:pt x="210" y="324"/>
                  </a:lnTo>
                  <a:lnTo>
                    <a:pt x="224" y="309"/>
                  </a:lnTo>
                  <a:lnTo>
                    <a:pt x="242" y="286"/>
                  </a:lnTo>
                  <a:lnTo>
                    <a:pt x="256" y="256"/>
                  </a:lnTo>
                  <a:lnTo>
                    <a:pt x="262" y="222"/>
                  </a:lnTo>
                  <a:lnTo>
                    <a:pt x="253" y="183"/>
                  </a:lnTo>
                  <a:lnTo>
                    <a:pt x="223" y="141"/>
                  </a:lnTo>
                  <a:lnTo>
                    <a:pt x="168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6" name="Freeform 66"/>
            <p:cNvSpPr>
              <a:spLocks/>
            </p:cNvSpPr>
            <p:nvPr/>
          </p:nvSpPr>
          <p:spPr bwMode="auto">
            <a:xfrm>
              <a:off x="7824" y="5249"/>
              <a:ext cx="40" cy="24"/>
            </a:xfrm>
            <a:custGeom>
              <a:avLst/>
              <a:gdLst>
                <a:gd name="T0" fmla="*/ 1 w 79"/>
                <a:gd name="T1" fmla="*/ 0 h 49"/>
                <a:gd name="T2" fmla="*/ 1 w 79"/>
                <a:gd name="T3" fmla="*/ 0 h 49"/>
                <a:gd name="T4" fmla="*/ 1 w 79"/>
                <a:gd name="T5" fmla="*/ 0 h 49"/>
                <a:gd name="T6" fmla="*/ 1 w 79"/>
                <a:gd name="T7" fmla="*/ 0 h 49"/>
                <a:gd name="T8" fmla="*/ 1 w 79"/>
                <a:gd name="T9" fmla="*/ 0 h 49"/>
                <a:gd name="T10" fmla="*/ 1 w 79"/>
                <a:gd name="T11" fmla="*/ 0 h 49"/>
                <a:gd name="T12" fmla="*/ 1 w 79"/>
                <a:gd name="T13" fmla="*/ 0 h 49"/>
                <a:gd name="T14" fmla="*/ 1 w 79"/>
                <a:gd name="T15" fmla="*/ 0 h 49"/>
                <a:gd name="T16" fmla="*/ 0 w 79"/>
                <a:gd name="T17" fmla="*/ 0 h 49"/>
                <a:gd name="T18" fmla="*/ 1 w 79"/>
                <a:gd name="T19" fmla="*/ 0 h 49"/>
                <a:gd name="T20" fmla="*/ 1 w 79"/>
                <a:gd name="T21" fmla="*/ 0 h 49"/>
                <a:gd name="T22" fmla="*/ 1 w 79"/>
                <a:gd name="T23" fmla="*/ 0 h 49"/>
                <a:gd name="T24" fmla="*/ 1 w 79"/>
                <a:gd name="T25" fmla="*/ 0 h 49"/>
                <a:gd name="T26" fmla="*/ 1 w 79"/>
                <a:gd name="T27" fmla="*/ 0 h 49"/>
                <a:gd name="T28" fmla="*/ 1 w 79"/>
                <a:gd name="T29" fmla="*/ 0 h 49"/>
                <a:gd name="T30" fmla="*/ 1 w 79"/>
                <a:gd name="T31" fmla="*/ 0 h 49"/>
                <a:gd name="T32" fmla="*/ 1 w 79"/>
                <a:gd name="T33" fmla="*/ 0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49"/>
                <a:gd name="T53" fmla="*/ 79 w 79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49">
                  <a:moveTo>
                    <a:pt x="79" y="3"/>
                  </a:moveTo>
                  <a:lnTo>
                    <a:pt x="76" y="3"/>
                  </a:lnTo>
                  <a:lnTo>
                    <a:pt x="70" y="4"/>
                  </a:lnTo>
                  <a:lnTo>
                    <a:pt x="60" y="7"/>
                  </a:lnTo>
                  <a:lnTo>
                    <a:pt x="49" y="11"/>
                  </a:lnTo>
                  <a:lnTo>
                    <a:pt x="36" y="17"/>
                  </a:lnTo>
                  <a:lnTo>
                    <a:pt x="23" y="26"/>
                  </a:lnTo>
                  <a:lnTo>
                    <a:pt x="10" y="36"/>
                  </a:lnTo>
                  <a:lnTo>
                    <a:pt x="0" y="49"/>
                  </a:lnTo>
                  <a:lnTo>
                    <a:pt x="1" y="46"/>
                  </a:lnTo>
                  <a:lnTo>
                    <a:pt x="4" y="38"/>
                  </a:lnTo>
                  <a:lnTo>
                    <a:pt x="9" y="30"/>
                  </a:lnTo>
                  <a:lnTo>
                    <a:pt x="16" y="18"/>
                  </a:lnTo>
                  <a:lnTo>
                    <a:pt x="27" y="10"/>
                  </a:lnTo>
                  <a:lnTo>
                    <a:pt x="40" y="3"/>
                  </a:lnTo>
                  <a:lnTo>
                    <a:pt x="58" y="0"/>
                  </a:lnTo>
                  <a:lnTo>
                    <a:pt x="79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7" name="Freeform 65"/>
            <p:cNvSpPr>
              <a:spLocks/>
            </p:cNvSpPr>
            <p:nvPr/>
          </p:nvSpPr>
          <p:spPr bwMode="auto">
            <a:xfrm>
              <a:off x="7786" y="5243"/>
              <a:ext cx="42" cy="50"/>
            </a:xfrm>
            <a:custGeom>
              <a:avLst/>
              <a:gdLst>
                <a:gd name="T0" fmla="*/ 0 w 85"/>
                <a:gd name="T1" fmla="*/ 0 h 99"/>
                <a:gd name="T2" fmla="*/ 0 w 85"/>
                <a:gd name="T3" fmla="*/ 1 h 99"/>
                <a:gd name="T4" fmla="*/ 0 w 85"/>
                <a:gd name="T5" fmla="*/ 1 h 99"/>
                <a:gd name="T6" fmla="*/ 0 w 85"/>
                <a:gd name="T7" fmla="*/ 1 h 99"/>
                <a:gd name="T8" fmla="*/ 0 w 85"/>
                <a:gd name="T9" fmla="*/ 1 h 99"/>
                <a:gd name="T10" fmla="*/ 0 w 85"/>
                <a:gd name="T11" fmla="*/ 1 h 99"/>
                <a:gd name="T12" fmla="*/ 0 w 85"/>
                <a:gd name="T13" fmla="*/ 1 h 99"/>
                <a:gd name="T14" fmla="*/ 0 w 85"/>
                <a:gd name="T15" fmla="*/ 1 h 99"/>
                <a:gd name="T16" fmla="*/ 0 w 85"/>
                <a:gd name="T17" fmla="*/ 1 h 99"/>
                <a:gd name="T18" fmla="*/ 0 w 85"/>
                <a:gd name="T19" fmla="*/ 1 h 99"/>
                <a:gd name="T20" fmla="*/ 0 w 85"/>
                <a:gd name="T21" fmla="*/ 1 h 99"/>
                <a:gd name="T22" fmla="*/ 0 w 85"/>
                <a:gd name="T23" fmla="*/ 1 h 99"/>
                <a:gd name="T24" fmla="*/ 0 w 85"/>
                <a:gd name="T25" fmla="*/ 1 h 99"/>
                <a:gd name="T26" fmla="*/ 0 w 85"/>
                <a:gd name="T27" fmla="*/ 1 h 99"/>
                <a:gd name="T28" fmla="*/ 0 w 85"/>
                <a:gd name="T29" fmla="*/ 1 h 99"/>
                <a:gd name="T30" fmla="*/ 0 w 85"/>
                <a:gd name="T31" fmla="*/ 1 h 99"/>
                <a:gd name="T32" fmla="*/ 0 w 85"/>
                <a:gd name="T33" fmla="*/ 0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99"/>
                <a:gd name="T53" fmla="*/ 85 w 85"/>
                <a:gd name="T54" fmla="*/ 99 h 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99">
                  <a:moveTo>
                    <a:pt x="85" y="0"/>
                  </a:moveTo>
                  <a:lnTo>
                    <a:pt x="82" y="3"/>
                  </a:lnTo>
                  <a:lnTo>
                    <a:pt x="72" y="10"/>
                  </a:lnTo>
                  <a:lnTo>
                    <a:pt x="59" y="22"/>
                  </a:lnTo>
                  <a:lnTo>
                    <a:pt x="44" y="36"/>
                  </a:lnTo>
                  <a:lnTo>
                    <a:pt x="29" y="52"/>
                  </a:lnTo>
                  <a:lnTo>
                    <a:pt x="14" y="69"/>
                  </a:lnTo>
                  <a:lnTo>
                    <a:pt x="4" y="85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89"/>
                  </a:lnTo>
                  <a:lnTo>
                    <a:pt x="3" y="78"/>
                  </a:lnTo>
                  <a:lnTo>
                    <a:pt x="7" y="63"/>
                  </a:lnTo>
                  <a:lnTo>
                    <a:pt x="17" y="48"/>
                  </a:lnTo>
                  <a:lnTo>
                    <a:pt x="31" y="32"/>
                  </a:lnTo>
                  <a:lnTo>
                    <a:pt x="54" y="1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8" name="Freeform 64"/>
            <p:cNvSpPr>
              <a:spLocks/>
            </p:cNvSpPr>
            <p:nvPr/>
          </p:nvSpPr>
          <p:spPr bwMode="auto">
            <a:xfrm>
              <a:off x="7746" y="5266"/>
              <a:ext cx="36" cy="49"/>
            </a:xfrm>
            <a:custGeom>
              <a:avLst/>
              <a:gdLst>
                <a:gd name="T0" fmla="*/ 0 w 72"/>
                <a:gd name="T1" fmla="*/ 1 h 98"/>
                <a:gd name="T2" fmla="*/ 1 w 72"/>
                <a:gd name="T3" fmla="*/ 1 h 98"/>
                <a:gd name="T4" fmla="*/ 1 w 72"/>
                <a:gd name="T5" fmla="*/ 1 h 98"/>
                <a:gd name="T6" fmla="*/ 1 w 72"/>
                <a:gd name="T7" fmla="*/ 1 h 98"/>
                <a:gd name="T8" fmla="*/ 1 w 72"/>
                <a:gd name="T9" fmla="*/ 1 h 98"/>
                <a:gd name="T10" fmla="*/ 1 w 72"/>
                <a:gd name="T11" fmla="*/ 1 h 98"/>
                <a:gd name="T12" fmla="*/ 1 w 72"/>
                <a:gd name="T13" fmla="*/ 1 h 98"/>
                <a:gd name="T14" fmla="*/ 1 w 72"/>
                <a:gd name="T15" fmla="*/ 1 h 98"/>
                <a:gd name="T16" fmla="*/ 1 w 72"/>
                <a:gd name="T17" fmla="*/ 0 h 98"/>
                <a:gd name="T18" fmla="*/ 1 w 72"/>
                <a:gd name="T19" fmla="*/ 1 h 98"/>
                <a:gd name="T20" fmla="*/ 1 w 72"/>
                <a:gd name="T21" fmla="*/ 1 h 98"/>
                <a:gd name="T22" fmla="*/ 1 w 72"/>
                <a:gd name="T23" fmla="*/ 1 h 98"/>
                <a:gd name="T24" fmla="*/ 1 w 72"/>
                <a:gd name="T25" fmla="*/ 1 h 98"/>
                <a:gd name="T26" fmla="*/ 1 w 72"/>
                <a:gd name="T27" fmla="*/ 1 h 98"/>
                <a:gd name="T28" fmla="*/ 1 w 72"/>
                <a:gd name="T29" fmla="*/ 1 h 98"/>
                <a:gd name="T30" fmla="*/ 1 w 72"/>
                <a:gd name="T31" fmla="*/ 1 h 98"/>
                <a:gd name="T32" fmla="*/ 0 w 72"/>
                <a:gd name="T33" fmla="*/ 1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98"/>
                <a:gd name="T53" fmla="*/ 72 w 72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98">
                  <a:moveTo>
                    <a:pt x="0" y="94"/>
                  </a:moveTo>
                  <a:lnTo>
                    <a:pt x="2" y="98"/>
                  </a:lnTo>
                  <a:lnTo>
                    <a:pt x="9" y="91"/>
                  </a:lnTo>
                  <a:lnTo>
                    <a:pt x="21" y="76"/>
                  </a:lnTo>
                  <a:lnTo>
                    <a:pt x="33" y="58"/>
                  </a:lnTo>
                  <a:lnTo>
                    <a:pt x="48" y="38"/>
                  </a:lnTo>
                  <a:lnTo>
                    <a:pt x="59" y="19"/>
                  </a:lnTo>
                  <a:lnTo>
                    <a:pt x="69" y="6"/>
                  </a:lnTo>
                  <a:lnTo>
                    <a:pt x="72" y="0"/>
                  </a:lnTo>
                  <a:lnTo>
                    <a:pt x="69" y="2"/>
                  </a:lnTo>
                  <a:lnTo>
                    <a:pt x="64" y="7"/>
                  </a:lnTo>
                  <a:lnTo>
                    <a:pt x="54" y="16"/>
                  </a:lnTo>
                  <a:lnTo>
                    <a:pt x="42" y="26"/>
                  </a:lnTo>
                  <a:lnTo>
                    <a:pt x="29" y="40"/>
                  </a:lnTo>
                  <a:lnTo>
                    <a:pt x="18" y="56"/>
                  </a:lnTo>
                  <a:lnTo>
                    <a:pt x="8" y="73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9" name="Freeform 63"/>
            <p:cNvSpPr>
              <a:spLocks/>
            </p:cNvSpPr>
            <p:nvPr/>
          </p:nvSpPr>
          <p:spPr bwMode="auto">
            <a:xfrm>
              <a:off x="7710" y="5281"/>
              <a:ext cx="37" cy="68"/>
            </a:xfrm>
            <a:custGeom>
              <a:avLst/>
              <a:gdLst>
                <a:gd name="T0" fmla="*/ 1 w 74"/>
                <a:gd name="T1" fmla="*/ 0 h 135"/>
                <a:gd name="T2" fmla="*/ 1 w 74"/>
                <a:gd name="T3" fmla="*/ 1 h 135"/>
                <a:gd name="T4" fmla="*/ 1 w 74"/>
                <a:gd name="T5" fmla="*/ 1 h 135"/>
                <a:gd name="T6" fmla="*/ 1 w 74"/>
                <a:gd name="T7" fmla="*/ 1 h 135"/>
                <a:gd name="T8" fmla="*/ 1 w 74"/>
                <a:gd name="T9" fmla="*/ 1 h 135"/>
                <a:gd name="T10" fmla="*/ 1 w 74"/>
                <a:gd name="T11" fmla="*/ 1 h 135"/>
                <a:gd name="T12" fmla="*/ 1 w 74"/>
                <a:gd name="T13" fmla="*/ 1 h 135"/>
                <a:gd name="T14" fmla="*/ 1 w 74"/>
                <a:gd name="T15" fmla="*/ 1 h 135"/>
                <a:gd name="T16" fmla="*/ 1 w 74"/>
                <a:gd name="T17" fmla="*/ 1 h 135"/>
                <a:gd name="T18" fmla="*/ 1 w 74"/>
                <a:gd name="T19" fmla="*/ 1 h 135"/>
                <a:gd name="T20" fmla="*/ 1 w 74"/>
                <a:gd name="T21" fmla="*/ 1 h 135"/>
                <a:gd name="T22" fmla="*/ 0 w 74"/>
                <a:gd name="T23" fmla="*/ 1 h 135"/>
                <a:gd name="T24" fmla="*/ 0 w 74"/>
                <a:gd name="T25" fmla="*/ 1 h 135"/>
                <a:gd name="T26" fmla="*/ 1 w 74"/>
                <a:gd name="T27" fmla="*/ 1 h 135"/>
                <a:gd name="T28" fmla="*/ 1 w 74"/>
                <a:gd name="T29" fmla="*/ 1 h 135"/>
                <a:gd name="T30" fmla="*/ 1 w 74"/>
                <a:gd name="T31" fmla="*/ 1 h 135"/>
                <a:gd name="T32" fmla="*/ 1 w 74"/>
                <a:gd name="T33" fmla="*/ 0 h 1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135"/>
                <a:gd name="T53" fmla="*/ 74 w 74"/>
                <a:gd name="T54" fmla="*/ 135 h 1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135">
                  <a:moveTo>
                    <a:pt x="74" y="0"/>
                  </a:moveTo>
                  <a:lnTo>
                    <a:pt x="71" y="5"/>
                  </a:lnTo>
                  <a:lnTo>
                    <a:pt x="63" y="16"/>
                  </a:lnTo>
                  <a:lnTo>
                    <a:pt x="50" y="32"/>
                  </a:lnTo>
                  <a:lnTo>
                    <a:pt x="37" y="52"/>
                  </a:lnTo>
                  <a:lnTo>
                    <a:pt x="24" y="74"/>
                  </a:lnTo>
                  <a:lnTo>
                    <a:pt x="12" y="95"/>
                  </a:lnTo>
                  <a:lnTo>
                    <a:pt x="4" y="114"/>
                  </a:lnTo>
                  <a:lnTo>
                    <a:pt x="2" y="130"/>
                  </a:lnTo>
                  <a:lnTo>
                    <a:pt x="2" y="135"/>
                  </a:lnTo>
                  <a:lnTo>
                    <a:pt x="1" y="130"/>
                  </a:lnTo>
                  <a:lnTo>
                    <a:pt x="0" y="115"/>
                  </a:lnTo>
                  <a:lnTo>
                    <a:pt x="0" y="94"/>
                  </a:lnTo>
                  <a:lnTo>
                    <a:pt x="5" y="69"/>
                  </a:lnTo>
                  <a:lnTo>
                    <a:pt x="18" y="43"/>
                  </a:lnTo>
                  <a:lnTo>
                    <a:pt x="40" y="1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0" name="Freeform 62"/>
            <p:cNvSpPr>
              <a:spLocks/>
            </p:cNvSpPr>
            <p:nvPr/>
          </p:nvSpPr>
          <p:spPr bwMode="auto">
            <a:xfrm>
              <a:off x="7688" y="5311"/>
              <a:ext cx="17" cy="49"/>
            </a:xfrm>
            <a:custGeom>
              <a:avLst/>
              <a:gdLst>
                <a:gd name="T0" fmla="*/ 0 w 35"/>
                <a:gd name="T1" fmla="*/ 0 h 97"/>
                <a:gd name="T2" fmla="*/ 0 w 35"/>
                <a:gd name="T3" fmla="*/ 1 h 97"/>
                <a:gd name="T4" fmla="*/ 0 w 35"/>
                <a:gd name="T5" fmla="*/ 1 h 97"/>
                <a:gd name="T6" fmla="*/ 0 w 35"/>
                <a:gd name="T7" fmla="*/ 1 h 97"/>
                <a:gd name="T8" fmla="*/ 0 w 35"/>
                <a:gd name="T9" fmla="*/ 1 h 97"/>
                <a:gd name="T10" fmla="*/ 0 w 35"/>
                <a:gd name="T11" fmla="*/ 1 h 97"/>
                <a:gd name="T12" fmla="*/ 0 w 35"/>
                <a:gd name="T13" fmla="*/ 1 h 97"/>
                <a:gd name="T14" fmla="*/ 0 w 35"/>
                <a:gd name="T15" fmla="*/ 1 h 97"/>
                <a:gd name="T16" fmla="*/ 0 w 35"/>
                <a:gd name="T17" fmla="*/ 1 h 97"/>
                <a:gd name="T18" fmla="*/ 0 w 35"/>
                <a:gd name="T19" fmla="*/ 1 h 97"/>
                <a:gd name="T20" fmla="*/ 0 w 35"/>
                <a:gd name="T21" fmla="*/ 1 h 97"/>
                <a:gd name="T22" fmla="*/ 0 w 35"/>
                <a:gd name="T23" fmla="*/ 1 h 97"/>
                <a:gd name="T24" fmla="*/ 0 w 35"/>
                <a:gd name="T25" fmla="*/ 1 h 97"/>
                <a:gd name="T26" fmla="*/ 0 w 35"/>
                <a:gd name="T27" fmla="*/ 1 h 97"/>
                <a:gd name="T28" fmla="*/ 0 w 35"/>
                <a:gd name="T29" fmla="*/ 1 h 97"/>
                <a:gd name="T30" fmla="*/ 0 w 35"/>
                <a:gd name="T31" fmla="*/ 1 h 97"/>
                <a:gd name="T32" fmla="*/ 0 w 35"/>
                <a:gd name="T33" fmla="*/ 0 h 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97"/>
                <a:gd name="T53" fmla="*/ 35 w 35"/>
                <a:gd name="T54" fmla="*/ 97 h 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97">
                  <a:moveTo>
                    <a:pt x="35" y="0"/>
                  </a:moveTo>
                  <a:lnTo>
                    <a:pt x="32" y="7"/>
                  </a:lnTo>
                  <a:lnTo>
                    <a:pt x="26" y="24"/>
                  </a:lnTo>
                  <a:lnTo>
                    <a:pt x="22" y="50"/>
                  </a:lnTo>
                  <a:lnTo>
                    <a:pt x="23" y="77"/>
                  </a:lnTo>
                  <a:lnTo>
                    <a:pt x="20" y="77"/>
                  </a:lnTo>
                  <a:lnTo>
                    <a:pt x="14" y="79"/>
                  </a:lnTo>
                  <a:lnTo>
                    <a:pt x="7" y="84"/>
                  </a:lnTo>
                  <a:lnTo>
                    <a:pt x="4" y="97"/>
                  </a:lnTo>
                  <a:lnTo>
                    <a:pt x="3" y="96"/>
                  </a:lnTo>
                  <a:lnTo>
                    <a:pt x="1" y="90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1" y="57"/>
                  </a:lnTo>
                  <a:lnTo>
                    <a:pt x="7" y="40"/>
                  </a:lnTo>
                  <a:lnTo>
                    <a:pt x="17" y="2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1" name="Freeform 61"/>
            <p:cNvSpPr>
              <a:spLocks/>
            </p:cNvSpPr>
            <p:nvPr/>
          </p:nvSpPr>
          <p:spPr bwMode="auto">
            <a:xfrm>
              <a:off x="7634" y="5340"/>
              <a:ext cx="44" cy="56"/>
            </a:xfrm>
            <a:custGeom>
              <a:avLst/>
              <a:gdLst>
                <a:gd name="T0" fmla="*/ 1 w 87"/>
                <a:gd name="T1" fmla="*/ 0 h 112"/>
                <a:gd name="T2" fmla="*/ 1 w 87"/>
                <a:gd name="T3" fmla="*/ 1 h 112"/>
                <a:gd name="T4" fmla="*/ 1 w 87"/>
                <a:gd name="T5" fmla="*/ 1 h 112"/>
                <a:gd name="T6" fmla="*/ 1 w 87"/>
                <a:gd name="T7" fmla="*/ 1 h 112"/>
                <a:gd name="T8" fmla="*/ 1 w 87"/>
                <a:gd name="T9" fmla="*/ 1 h 112"/>
                <a:gd name="T10" fmla="*/ 1 w 87"/>
                <a:gd name="T11" fmla="*/ 1 h 112"/>
                <a:gd name="T12" fmla="*/ 1 w 87"/>
                <a:gd name="T13" fmla="*/ 1 h 112"/>
                <a:gd name="T14" fmla="*/ 1 w 87"/>
                <a:gd name="T15" fmla="*/ 1 h 112"/>
                <a:gd name="T16" fmla="*/ 1 w 87"/>
                <a:gd name="T17" fmla="*/ 1 h 112"/>
                <a:gd name="T18" fmla="*/ 1 w 87"/>
                <a:gd name="T19" fmla="*/ 1 h 112"/>
                <a:gd name="T20" fmla="*/ 1 w 87"/>
                <a:gd name="T21" fmla="*/ 1 h 112"/>
                <a:gd name="T22" fmla="*/ 1 w 87"/>
                <a:gd name="T23" fmla="*/ 1 h 112"/>
                <a:gd name="T24" fmla="*/ 1 w 87"/>
                <a:gd name="T25" fmla="*/ 1 h 112"/>
                <a:gd name="T26" fmla="*/ 0 w 87"/>
                <a:gd name="T27" fmla="*/ 1 h 112"/>
                <a:gd name="T28" fmla="*/ 1 w 87"/>
                <a:gd name="T29" fmla="*/ 1 h 112"/>
                <a:gd name="T30" fmla="*/ 1 w 87"/>
                <a:gd name="T31" fmla="*/ 1 h 112"/>
                <a:gd name="T32" fmla="*/ 1 w 87"/>
                <a:gd name="T33" fmla="*/ 1 h 112"/>
                <a:gd name="T34" fmla="*/ 1 w 87"/>
                <a:gd name="T35" fmla="*/ 1 h 112"/>
                <a:gd name="T36" fmla="*/ 1 w 87"/>
                <a:gd name="T37" fmla="*/ 1 h 112"/>
                <a:gd name="T38" fmla="*/ 1 w 87"/>
                <a:gd name="T39" fmla="*/ 1 h 112"/>
                <a:gd name="T40" fmla="*/ 1 w 87"/>
                <a:gd name="T41" fmla="*/ 1 h 112"/>
                <a:gd name="T42" fmla="*/ 1 w 87"/>
                <a:gd name="T43" fmla="*/ 1 h 112"/>
                <a:gd name="T44" fmla="*/ 1 w 87"/>
                <a:gd name="T45" fmla="*/ 1 h 112"/>
                <a:gd name="T46" fmla="*/ 1 w 87"/>
                <a:gd name="T47" fmla="*/ 1 h 112"/>
                <a:gd name="T48" fmla="*/ 1 w 87"/>
                <a:gd name="T49" fmla="*/ 1 h 112"/>
                <a:gd name="T50" fmla="*/ 1 w 87"/>
                <a:gd name="T51" fmla="*/ 0 h 1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7"/>
                <a:gd name="T79" fmla="*/ 0 h 112"/>
                <a:gd name="T80" fmla="*/ 87 w 87"/>
                <a:gd name="T81" fmla="*/ 112 h 1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7" h="112">
                  <a:moveTo>
                    <a:pt x="87" y="0"/>
                  </a:moveTo>
                  <a:lnTo>
                    <a:pt x="84" y="9"/>
                  </a:lnTo>
                  <a:lnTo>
                    <a:pt x="77" y="29"/>
                  </a:lnTo>
                  <a:lnTo>
                    <a:pt x="74" y="56"/>
                  </a:lnTo>
                  <a:lnTo>
                    <a:pt x="80" y="81"/>
                  </a:lnTo>
                  <a:lnTo>
                    <a:pt x="77" y="81"/>
                  </a:lnTo>
                  <a:lnTo>
                    <a:pt x="72" y="81"/>
                  </a:lnTo>
                  <a:lnTo>
                    <a:pt x="66" y="86"/>
                  </a:lnTo>
                  <a:lnTo>
                    <a:pt x="63" y="101"/>
                  </a:lnTo>
                  <a:lnTo>
                    <a:pt x="61" y="111"/>
                  </a:lnTo>
                  <a:lnTo>
                    <a:pt x="59" y="111"/>
                  </a:lnTo>
                  <a:lnTo>
                    <a:pt x="54" y="108"/>
                  </a:lnTo>
                  <a:lnTo>
                    <a:pt x="53" y="112"/>
                  </a:lnTo>
                  <a:lnTo>
                    <a:pt x="0" y="95"/>
                  </a:lnTo>
                  <a:lnTo>
                    <a:pt x="3" y="95"/>
                  </a:lnTo>
                  <a:lnTo>
                    <a:pt x="8" y="95"/>
                  </a:lnTo>
                  <a:lnTo>
                    <a:pt x="17" y="92"/>
                  </a:lnTo>
                  <a:lnTo>
                    <a:pt x="27" y="88"/>
                  </a:lnTo>
                  <a:lnTo>
                    <a:pt x="37" y="81"/>
                  </a:lnTo>
                  <a:lnTo>
                    <a:pt x="46" y="68"/>
                  </a:lnTo>
                  <a:lnTo>
                    <a:pt x="53" y="52"/>
                  </a:lnTo>
                  <a:lnTo>
                    <a:pt x="57" y="29"/>
                  </a:lnTo>
                  <a:lnTo>
                    <a:pt x="59" y="26"/>
                  </a:lnTo>
                  <a:lnTo>
                    <a:pt x="61" y="17"/>
                  </a:lnTo>
                  <a:lnTo>
                    <a:pt x="72" y="9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2" name="Freeform 60"/>
            <p:cNvSpPr>
              <a:spLocks/>
            </p:cNvSpPr>
            <p:nvPr/>
          </p:nvSpPr>
          <p:spPr bwMode="auto">
            <a:xfrm>
              <a:off x="7885" y="5362"/>
              <a:ext cx="87" cy="38"/>
            </a:xfrm>
            <a:custGeom>
              <a:avLst/>
              <a:gdLst>
                <a:gd name="T0" fmla="*/ 0 w 174"/>
                <a:gd name="T1" fmla="*/ 1 h 74"/>
                <a:gd name="T2" fmla="*/ 1 w 174"/>
                <a:gd name="T3" fmla="*/ 0 h 74"/>
                <a:gd name="T4" fmla="*/ 1 w 174"/>
                <a:gd name="T5" fmla="*/ 1 h 74"/>
                <a:gd name="T6" fmla="*/ 1 w 174"/>
                <a:gd name="T7" fmla="*/ 1 h 74"/>
                <a:gd name="T8" fmla="*/ 1 w 174"/>
                <a:gd name="T9" fmla="*/ 1 h 74"/>
                <a:gd name="T10" fmla="*/ 1 w 174"/>
                <a:gd name="T11" fmla="*/ 1 h 74"/>
                <a:gd name="T12" fmla="*/ 1 w 174"/>
                <a:gd name="T13" fmla="*/ 1 h 74"/>
                <a:gd name="T14" fmla="*/ 1 w 174"/>
                <a:gd name="T15" fmla="*/ 1 h 74"/>
                <a:gd name="T16" fmla="*/ 1 w 174"/>
                <a:gd name="T17" fmla="*/ 1 h 74"/>
                <a:gd name="T18" fmla="*/ 1 w 174"/>
                <a:gd name="T19" fmla="*/ 1 h 74"/>
                <a:gd name="T20" fmla="*/ 1 w 174"/>
                <a:gd name="T21" fmla="*/ 1 h 74"/>
                <a:gd name="T22" fmla="*/ 1 w 174"/>
                <a:gd name="T23" fmla="*/ 1 h 74"/>
                <a:gd name="T24" fmla="*/ 1 w 174"/>
                <a:gd name="T25" fmla="*/ 1 h 74"/>
                <a:gd name="T26" fmla="*/ 1 w 174"/>
                <a:gd name="T27" fmla="*/ 1 h 74"/>
                <a:gd name="T28" fmla="*/ 1 w 174"/>
                <a:gd name="T29" fmla="*/ 1 h 74"/>
                <a:gd name="T30" fmla="*/ 1 w 174"/>
                <a:gd name="T31" fmla="*/ 1 h 74"/>
                <a:gd name="T32" fmla="*/ 1 w 174"/>
                <a:gd name="T33" fmla="*/ 1 h 74"/>
                <a:gd name="T34" fmla="*/ 1 w 174"/>
                <a:gd name="T35" fmla="*/ 1 h 74"/>
                <a:gd name="T36" fmla="*/ 1 w 174"/>
                <a:gd name="T37" fmla="*/ 1 h 74"/>
                <a:gd name="T38" fmla="*/ 1 w 174"/>
                <a:gd name="T39" fmla="*/ 1 h 74"/>
                <a:gd name="T40" fmla="*/ 1 w 174"/>
                <a:gd name="T41" fmla="*/ 1 h 74"/>
                <a:gd name="T42" fmla="*/ 1 w 174"/>
                <a:gd name="T43" fmla="*/ 1 h 74"/>
                <a:gd name="T44" fmla="*/ 1 w 174"/>
                <a:gd name="T45" fmla="*/ 1 h 74"/>
                <a:gd name="T46" fmla="*/ 1 w 174"/>
                <a:gd name="T47" fmla="*/ 1 h 74"/>
                <a:gd name="T48" fmla="*/ 1 w 174"/>
                <a:gd name="T49" fmla="*/ 1 h 74"/>
                <a:gd name="T50" fmla="*/ 1 w 174"/>
                <a:gd name="T51" fmla="*/ 1 h 74"/>
                <a:gd name="T52" fmla="*/ 1 w 174"/>
                <a:gd name="T53" fmla="*/ 1 h 74"/>
                <a:gd name="T54" fmla="*/ 1 w 174"/>
                <a:gd name="T55" fmla="*/ 1 h 74"/>
                <a:gd name="T56" fmla="*/ 1 w 174"/>
                <a:gd name="T57" fmla="*/ 1 h 74"/>
                <a:gd name="T58" fmla="*/ 0 w 174"/>
                <a:gd name="T59" fmla="*/ 1 h 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74"/>
                <a:gd name="T92" fmla="*/ 174 w 174"/>
                <a:gd name="T93" fmla="*/ 74 h 7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74">
                  <a:moveTo>
                    <a:pt x="0" y="4"/>
                  </a:moveTo>
                  <a:lnTo>
                    <a:pt x="50" y="0"/>
                  </a:lnTo>
                  <a:lnTo>
                    <a:pt x="91" y="3"/>
                  </a:lnTo>
                  <a:lnTo>
                    <a:pt x="121" y="11"/>
                  </a:lnTo>
                  <a:lnTo>
                    <a:pt x="144" y="24"/>
                  </a:lnTo>
                  <a:lnTo>
                    <a:pt x="158" y="38"/>
                  </a:lnTo>
                  <a:lnTo>
                    <a:pt x="168" y="51"/>
                  </a:lnTo>
                  <a:lnTo>
                    <a:pt x="173" y="60"/>
                  </a:lnTo>
                  <a:lnTo>
                    <a:pt x="174" y="64"/>
                  </a:lnTo>
                  <a:lnTo>
                    <a:pt x="170" y="64"/>
                  </a:lnTo>
                  <a:lnTo>
                    <a:pt x="161" y="67"/>
                  </a:lnTo>
                  <a:lnTo>
                    <a:pt x="151" y="70"/>
                  </a:lnTo>
                  <a:lnTo>
                    <a:pt x="144" y="74"/>
                  </a:lnTo>
                  <a:lnTo>
                    <a:pt x="144" y="73"/>
                  </a:lnTo>
                  <a:lnTo>
                    <a:pt x="141" y="69"/>
                  </a:lnTo>
                  <a:lnTo>
                    <a:pt x="138" y="61"/>
                  </a:lnTo>
                  <a:lnTo>
                    <a:pt x="134" y="54"/>
                  </a:lnTo>
                  <a:lnTo>
                    <a:pt x="127" y="47"/>
                  </a:lnTo>
                  <a:lnTo>
                    <a:pt x="118" y="40"/>
                  </a:lnTo>
                  <a:lnTo>
                    <a:pt x="108" y="36"/>
                  </a:lnTo>
                  <a:lnTo>
                    <a:pt x="94" y="33"/>
                  </a:lnTo>
                  <a:lnTo>
                    <a:pt x="89" y="31"/>
                  </a:lnTo>
                  <a:lnTo>
                    <a:pt x="85" y="28"/>
                  </a:lnTo>
                  <a:lnTo>
                    <a:pt x="82" y="24"/>
                  </a:lnTo>
                  <a:lnTo>
                    <a:pt x="78" y="21"/>
                  </a:lnTo>
                  <a:lnTo>
                    <a:pt x="71" y="17"/>
                  </a:lnTo>
                  <a:lnTo>
                    <a:pt x="62" y="15"/>
                  </a:lnTo>
                  <a:lnTo>
                    <a:pt x="49" y="15"/>
                  </a:lnTo>
                  <a:lnTo>
                    <a:pt x="30" y="1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3" name="Freeform 59"/>
            <p:cNvSpPr>
              <a:spLocks/>
            </p:cNvSpPr>
            <p:nvPr/>
          </p:nvSpPr>
          <p:spPr bwMode="auto">
            <a:xfrm>
              <a:off x="7512" y="5600"/>
              <a:ext cx="545" cy="173"/>
            </a:xfrm>
            <a:custGeom>
              <a:avLst/>
              <a:gdLst>
                <a:gd name="T0" fmla="*/ 1 w 1090"/>
                <a:gd name="T1" fmla="*/ 1 h 346"/>
                <a:gd name="T2" fmla="*/ 1 w 1090"/>
                <a:gd name="T3" fmla="*/ 1 h 346"/>
                <a:gd name="T4" fmla="*/ 1 w 1090"/>
                <a:gd name="T5" fmla="*/ 1 h 346"/>
                <a:gd name="T6" fmla="*/ 1 w 1090"/>
                <a:gd name="T7" fmla="*/ 1 h 346"/>
                <a:gd name="T8" fmla="*/ 1 w 1090"/>
                <a:gd name="T9" fmla="*/ 1 h 346"/>
                <a:gd name="T10" fmla="*/ 1 w 1090"/>
                <a:gd name="T11" fmla="*/ 1 h 346"/>
                <a:gd name="T12" fmla="*/ 1 w 1090"/>
                <a:gd name="T13" fmla="*/ 1 h 346"/>
                <a:gd name="T14" fmla="*/ 1 w 1090"/>
                <a:gd name="T15" fmla="*/ 1 h 346"/>
                <a:gd name="T16" fmla="*/ 1 w 1090"/>
                <a:gd name="T17" fmla="*/ 1 h 346"/>
                <a:gd name="T18" fmla="*/ 1 w 1090"/>
                <a:gd name="T19" fmla="*/ 1 h 346"/>
                <a:gd name="T20" fmla="*/ 1 w 1090"/>
                <a:gd name="T21" fmla="*/ 1 h 346"/>
                <a:gd name="T22" fmla="*/ 1 w 1090"/>
                <a:gd name="T23" fmla="*/ 1 h 346"/>
                <a:gd name="T24" fmla="*/ 1 w 1090"/>
                <a:gd name="T25" fmla="*/ 1 h 346"/>
                <a:gd name="T26" fmla="*/ 1 w 1090"/>
                <a:gd name="T27" fmla="*/ 1 h 346"/>
                <a:gd name="T28" fmla="*/ 1 w 1090"/>
                <a:gd name="T29" fmla="*/ 1 h 346"/>
                <a:gd name="T30" fmla="*/ 1 w 1090"/>
                <a:gd name="T31" fmla="*/ 1 h 346"/>
                <a:gd name="T32" fmla="*/ 1 w 1090"/>
                <a:gd name="T33" fmla="*/ 1 h 346"/>
                <a:gd name="T34" fmla="*/ 1 w 1090"/>
                <a:gd name="T35" fmla="*/ 1 h 346"/>
                <a:gd name="T36" fmla="*/ 1 w 1090"/>
                <a:gd name="T37" fmla="*/ 1 h 346"/>
                <a:gd name="T38" fmla="*/ 1 w 1090"/>
                <a:gd name="T39" fmla="*/ 1 h 346"/>
                <a:gd name="T40" fmla="*/ 1 w 1090"/>
                <a:gd name="T41" fmla="*/ 1 h 346"/>
                <a:gd name="T42" fmla="*/ 2 w 1090"/>
                <a:gd name="T43" fmla="*/ 1 h 346"/>
                <a:gd name="T44" fmla="*/ 2 w 1090"/>
                <a:gd name="T45" fmla="*/ 1 h 346"/>
                <a:gd name="T46" fmla="*/ 2 w 1090"/>
                <a:gd name="T47" fmla="*/ 1 h 346"/>
                <a:gd name="T48" fmla="*/ 2 w 1090"/>
                <a:gd name="T49" fmla="*/ 1 h 346"/>
                <a:gd name="T50" fmla="*/ 2 w 1090"/>
                <a:gd name="T51" fmla="*/ 1 h 346"/>
                <a:gd name="T52" fmla="*/ 1 w 1090"/>
                <a:gd name="T53" fmla="*/ 1 h 346"/>
                <a:gd name="T54" fmla="*/ 1 w 1090"/>
                <a:gd name="T55" fmla="*/ 1 h 346"/>
                <a:gd name="T56" fmla="*/ 1 w 1090"/>
                <a:gd name="T57" fmla="*/ 1 h 346"/>
                <a:gd name="T58" fmla="*/ 1 w 1090"/>
                <a:gd name="T59" fmla="*/ 1 h 346"/>
                <a:gd name="T60" fmla="*/ 1 w 1090"/>
                <a:gd name="T61" fmla="*/ 1 h 346"/>
                <a:gd name="T62" fmla="*/ 1 w 1090"/>
                <a:gd name="T63" fmla="*/ 1 h 346"/>
                <a:gd name="T64" fmla="*/ 1 w 1090"/>
                <a:gd name="T65" fmla="*/ 1 h 346"/>
                <a:gd name="T66" fmla="*/ 1 w 1090"/>
                <a:gd name="T67" fmla="*/ 1 h 346"/>
                <a:gd name="T68" fmla="*/ 1 w 1090"/>
                <a:gd name="T69" fmla="*/ 1 h 346"/>
                <a:gd name="T70" fmla="*/ 1 w 1090"/>
                <a:gd name="T71" fmla="*/ 1 h 346"/>
                <a:gd name="T72" fmla="*/ 1 w 1090"/>
                <a:gd name="T73" fmla="*/ 1 h 346"/>
                <a:gd name="T74" fmla="*/ 1 w 1090"/>
                <a:gd name="T75" fmla="*/ 1 h 346"/>
                <a:gd name="T76" fmla="*/ 1 w 1090"/>
                <a:gd name="T77" fmla="*/ 1 h 346"/>
                <a:gd name="T78" fmla="*/ 1 w 1090"/>
                <a:gd name="T79" fmla="*/ 1 h 346"/>
                <a:gd name="T80" fmla="*/ 1 w 1090"/>
                <a:gd name="T81" fmla="*/ 1 h 346"/>
                <a:gd name="T82" fmla="*/ 1 w 1090"/>
                <a:gd name="T83" fmla="*/ 1 h 346"/>
                <a:gd name="T84" fmla="*/ 1 w 1090"/>
                <a:gd name="T85" fmla="*/ 1 h 346"/>
                <a:gd name="T86" fmla="*/ 1 w 1090"/>
                <a:gd name="T87" fmla="*/ 1 h 346"/>
                <a:gd name="T88" fmla="*/ 1 w 1090"/>
                <a:gd name="T89" fmla="*/ 1 h 346"/>
                <a:gd name="T90" fmla="*/ 1 w 1090"/>
                <a:gd name="T91" fmla="*/ 1 h 346"/>
                <a:gd name="T92" fmla="*/ 1 w 1090"/>
                <a:gd name="T93" fmla="*/ 1 h 346"/>
                <a:gd name="T94" fmla="*/ 1 w 1090"/>
                <a:gd name="T95" fmla="*/ 1 h 3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90"/>
                <a:gd name="T145" fmla="*/ 0 h 346"/>
                <a:gd name="T146" fmla="*/ 1090 w 1090"/>
                <a:gd name="T147" fmla="*/ 346 h 3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90" h="346">
                  <a:moveTo>
                    <a:pt x="58" y="108"/>
                  </a:moveTo>
                  <a:lnTo>
                    <a:pt x="58" y="112"/>
                  </a:lnTo>
                  <a:lnTo>
                    <a:pt x="58" y="124"/>
                  </a:lnTo>
                  <a:lnTo>
                    <a:pt x="59" y="140"/>
                  </a:lnTo>
                  <a:lnTo>
                    <a:pt x="65" y="158"/>
                  </a:lnTo>
                  <a:lnTo>
                    <a:pt x="75" y="180"/>
                  </a:lnTo>
                  <a:lnTo>
                    <a:pt x="92" y="201"/>
                  </a:lnTo>
                  <a:lnTo>
                    <a:pt x="117" y="220"/>
                  </a:lnTo>
                  <a:lnTo>
                    <a:pt x="151" y="236"/>
                  </a:lnTo>
                  <a:lnTo>
                    <a:pt x="160" y="239"/>
                  </a:lnTo>
                  <a:lnTo>
                    <a:pt x="164" y="243"/>
                  </a:lnTo>
                  <a:lnTo>
                    <a:pt x="167" y="246"/>
                  </a:lnTo>
                  <a:lnTo>
                    <a:pt x="169" y="250"/>
                  </a:lnTo>
                  <a:lnTo>
                    <a:pt x="170" y="253"/>
                  </a:lnTo>
                  <a:lnTo>
                    <a:pt x="173" y="257"/>
                  </a:lnTo>
                  <a:lnTo>
                    <a:pt x="174" y="262"/>
                  </a:lnTo>
                  <a:lnTo>
                    <a:pt x="180" y="266"/>
                  </a:lnTo>
                  <a:lnTo>
                    <a:pt x="187" y="270"/>
                  </a:lnTo>
                  <a:lnTo>
                    <a:pt x="199" y="276"/>
                  </a:lnTo>
                  <a:lnTo>
                    <a:pt x="215" y="282"/>
                  </a:lnTo>
                  <a:lnTo>
                    <a:pt x="236" y="287"/>
                  </a:lnTo>
                  <a:lnTo>
                    <a:pt x="262" y="293"/>
                  </a:lnTo>
                  <a:lnTo>
                    <a:pt x="296" y="300"/>
                  </a:lnTo>
                  <a:lnTo>
                    <a:pt x="338" y="308"/>
                  </a:lnTo>
                  <a:lnTo>
                    <a:pt x="388" y="315"/>
                  </a:lnTo>
                  <a:lnTo>
                    <a:pt x="411" y="318"/>
                  </a:lnTo>
                  <a:lnTo>
                    <a:pt x="431" y="318"/>
                  </a:lnTo>
                  <a:lnTo>
                    <a:pt x="449" y="316"/>
                  </a:lnTo>
                  <a:lnTo>
                    <a:pt x="462" y="313"/>
                  </a:lnTo>
                  <a:lnTo>
                    <a:pt x="473" y="310"/>
                  </a:lnTo>
                  <a:lnTo>
                    <a:pt x="483" y="305"/>
                  </a:lnTo>
                  <a:lnTo>
                    <a:pt x="492" y="300"/>
                  </a:lnTo>
                  <a:lnTo>
                    <a:pt x="500" y="295"/>
                  </a:lnTo>
                  <a:lnTo>
                    <a:pt x="511" y="289"/>
                  </a:lnTo>
                  <a:lnTo>
                    <a:pt x="521" y="285"/>
                  </a:lnTo>
                  <a:lnTo>
                    <a:pt x="532" y="280"/>
                  </a:lnTo>
                  <a:lnTo>
                    <a:pt x="546" y="277"/>
                  </a:lnTo>
                  <a:lnTo>
                    <a:pt x="564" y="276"/>
                  </a:lnTo>
                  <a:lnTo>
                    <a:pt x="584" y="276"/>
                  </a:lnTo>
                  <a:lnTo>
                    <a:pt x="608" y="277"/>
                  </a:lnTo>
                  <a:lnTo>
                    <a:pt x="638" y="282"/>
                  </a:lnTo>
                  <a:lnTo>
                    <a:pt x="671" y="286"/>
                  </a:lnTo>
                  <a:lnTo>
                    <a:pt x="697" y="286"/>
                  </a:lnTo>
                  <a:lnTo>
                    <a:pt x="716" y="282"/>
                  </a:lnTo>
                  <a:lnTo>
                    <a:pt x="733" y="275"/>
                  </a:lnTo>
                  <a:lnTo>
                    <a:pt x="750" y="264"/>
                  </a:lnTo>
                  <a:lnTo>
                    <a:pt x="769" y="253"/>
                  </a:lnTo>
                  <a:lnTo>
                    <a:pt x="794" y="237"/>
                  </a:lnTo>
                  <a:lnTo>
                    <a:pt x="824" y="221"/>
                  </a:lnTo>
                  <a:lnTo>
                    <a:pt x="827" y="219"/>
                  </a:lnTo>
                  <a:lnTo>
                    <a:pt x="834" y="213"/>
                  </a:lnTo>
                  <a:lnTo>
                    <a:pt x="844" y="204"/>
                  </a:lnTo>
                  <a:lnTo>
                    <a:pt x="858" y="194"/>
                  </a:lnTo>
                  <a:lnTo>
                    <a:pt x="874" y="183"/>
                  </a:lnTo>
                  <a:lnTo>
                    <a:pt x="891" y="173"/>
                  </a:lnTo>
                  <a:lnTo>
                    <a:pt x="909" y="164"/>
                  </a:lnTo>
                  <a:lnTo>
                    <a:pt x="926" y="157"/>
                  </a:lnTo>
                  <a:lnTo>
                    <a:pt x="940" y="150"/>
                  </a:lnTo>
                  <a:lnTo>
                    <a:pt x="950" y="141"/>
                  </a:lnTo>
                  <a:lnTo>
                    <a:pt x="957" y="129"/>
                  </a:lnTo>
                  <a:lnTo>
                    <a:pt x="966" y="114"/>
                  </a:lnTo>
                  <a:lnTo>
                    <a:pt x="975" y="96"/>
                  </a:lnTo>
                  <a:lnTo>
                    <a:pt x="986" y="75"/>
                  </a:lnTo>
                  <a:lnTo>
                    <a:pt x="1002" y="50"/>
                  </a:lnTo>
                  <a:lnTo>
                    <a:pt x="1025" y="23"/>
                  </a:lnTo>
                  <a:lnTo>
                    <a:pt x="1028" y="23"/>
                  </a:lnTo>
                  <a:lnTo>
                    <a:pt x="1035" y="22"/>
                  </a:lnTo>
                  <a:lnTo>
                    <a:pt x="1044" y="20"/>
                  </a:lnTo>
                  <a:lnTo>
                    <a:pt x="1055" y="17"/>
                  </a:lnTo>
                  <a:lnTo>
                    <a:pt x="1067" y="13"/>
                  </a:lnTo>
                  <a:lnTo>
                    <a:pt x="1078" y="10"/>
                  </a:lnTo>
                  <a:lnTo>
                    <a:pt x="1085" y="6"/>
                  </a:lnTo>
                  <a:lnTo>
                    <a:pt x="1090" y="0"/>
                  </a:lnTo>
                  <a:lnTo>
                    <a:pt x="1090" y="2"/>
                  </a:lnTo>
                  <a:lnTo>
                    <a:pt x="1088" y="6"/>
                  </a:lnTo>
                  <a:lnTo>
                    <a:pt x="1084" y="13"/>
                  </a:lnTo>
                  <a:lnTo>
                    <a:pt x="1078" y="23"/>
                  </a:lnTo>
                  <a:lnTo>
                    <a:pt x="1069" y="35"/>
                  </a:lnTo>
                  <a:lnTo>
                    <a:pt x="1057" y="49"/>
                  </a:lnTo>
                  <a:lnTo>
                    <a:pt x="1041" y="65"/>
                  </a:lnTo>
                  <a:lnTo>
                    <a:pt x="1019" y="82"/>
                  </a:lnTo>
                  <a:lnTo>
                    <a:pt x="998" y="101"/>
                  </a:lnTo>
                  <a:lnTo>
                    <a:pt x="980" y="118"/>
                  </a:lnTo>
                  <a:lnTo>
                    <a:pt x="966" y="134"/>
                  </a:lnTo>
                  <a:lnTo>
                    <a:pt x="953" y="150"/>
                  </a:lnTo>
                  <a:lnTo>
                    <a:pt x="940" y="164"/>
                  </a:lnTo>
                  <a:lnTo>
                    <a:pt x="927" y="177"/>
                  </a:lnTo>
                  <a:lnTo>
                    <a:pt x="910" y="187"/>
                  </a:lnTo>
                  <a:lnTo>
                    <a:pt x="890" y="196"/>
                  </a:lnTo>
                  <a:lnTo>
                    <a:pt x="874" y="201"/>
                  </a:lnTo>
                  <a:lnTo>
                    <a:pt x="863" y="207"/>
                  </a:lnTo>
                  <a:lnTo>
                    <a:pt x="854" y="213"/>
                  </a:lnTo>
                  <a:lnTo>
                    <a:pt x="850" y="219"/>
                  </a:lnTo>
                  <a:lnTo>
                    <a:pt x="847" y="223"/>
                  </a:lnTo>
                  <a:lnTo>
                    <a:pt x="844" y="229"/>
                  </a:lnTo>
                  <a:lnTo>
                    <a:pt x="841" y="236"/>
                  </a:lnTo>
                  <a:lnTo>
                    <a:pt x="835" y="242"/>
                  </a:lnTo>
                  <a:lnTo>
                    <a:pt x="828" y="249"/>
                  </a:lnTo>
                  <a:lnTo>
                    <a:pt x="818" y="257"/>
                  </a:lnTo>
                  <a:lnTo>
                    <a:pt x="802" y="266"/>
                  </a:lnTo>
                  <a:lnTo>
                    <a:pt x="781" y="276"/>
                  </a:lnTo>
                  <a:lnTo>
                    <a:pt x="752" y="287"/>
                  </a:lnTo>
                  <a:lnTo>
                    <a:pt x="716" y="299"/>
                  </a:lnTo>
                  <a:lnTo>
                    <a:pt x="670" y="313"/>
                  </a:lnTo>
                  <a:lnTo>
                    <a:pt x="615" y="329"/>
                  </a:lnTo>
                  <a:lnTo>
                    <a:pt x="590" y="336"/>
                  </a:lnTo>
                  <a:lnTo>
                    <a:pt x="567" y="341"/>
                  </a:lnTo>
                  <a:lnTo>
                    <a:pt x="546" y="343"/>
                  </a:lnTo>
                  <a:lnTo>
                    <a:pt x="529" y="345"/>
                  </a:lnTo>
                  <a:lnTo>
                    <a:pt x="513" y="346"/>
                  </a:lnTo>
                  <a:lnTo>
                    <a:pt x="499" y="346"/>
                  </a:lnTo>
                  <a:lnTo>
                    <a:pt x="485" y="345"/>
                  </a:lnTo>
                  <a:lnTo>
                    <a:pt x="473" y="343"/>
                  </a:lnTo>
                  <a:lnTo>
                    <a:pt x="460" y="342"/>
                  </a:lnTo>
                  <a:lnTo>
                    <a:pt x="447" y="341"/>
                  </a:lnTo>
                  <a:lnTo>
                    <a:pt x="434" y="339"/>
                  </a:lnTo>
                  <a:lnTo>
                    <a:pt x="420" y="338"/>
                  </a:lnTo>
                  <a:lnTo>
                    <a:pt x="404" y="338"/>
                  </a:lnTo>
                  <a:lnTo>
                    <a:pt x="386" y="339"/>
                  </a:lnTo>
                  <a:lnTo>
                    <a:pt x="364" y="341"/>
                  </a:lnTo>
                  <a:lnTo>
                    <a:pt x="341" y="343"/>
                  </a:lnTo>
                  <a:lnTo>
                    <a:pt x="311" y="346"/>
                  </a:lnTo>
                  <a:lnTo>
                    <a:pt x="286" y="343"/>
                  </a:lnTo>
                  <a:lnTo>
                    <a:pt x="265" y="336"/>
                  </a:lnTo>
                  <a:lnTo>
                    <a:pt x="245" y="326"/>
                  </a:lnTo>
                  <a:lnTo>
                    <a:pt x="222" y="313"/>
                  </a:lnTo>
                  <a:lnTo>
                    <a:pt x="196" y="298"/>
                  </a:lnTo>
                  <a:lnTo>
                    <a:pt x="163" y="282"/>
                  </a:lnTo>
                  <a:lnTo>
                    <a:pt x="121" y="264"/>
                  </a:lnTo>
                  <a:lnTo>
                    <a:pt x="82" y="249"/>
                  </a:lnTo>
                  <a:lnTo>
                    <a:pt x="58" y="236"/>
                  </a:lnTo>
                  <a:lnTo>
                    <a:pt x="45" y="224"/>
                  </a:lnTo>
                  <a:lnTo>
                    <a:pt x="38" y="213"/>
                  </a:lnTo>
                  <a:lnTo>
                    <a:pt x="35" y="200"/>
                  </a:lnTo>
                  <a:lnTo>
                    <a:pt x="29" y="185"/>
                  </a:lnTo>
                  <a:lnTo>
                    <a:pt x="19" y="170"/>
                  </a:lnTo>
                  <a:lnTo>
                    <a:pt x="0" y="148"/>
                  </a:lnTo>
                  <a:lnTo>
                    <a:pt x="2" y="147"/>
                  </a:lnTo>
                  <a:lnTo>
                    <a:pt x="5" y="142"/>
                  </a:lnTo>
                  <a:lnTo>
                    <a:pt x="10" y="137"/>
                  </a:lnTo>
                  <a:lnTo>
                    <a:pt x="16" y="129"/>
                  </a:lnTo>
                  <a:lnTo>
                    <a:pt x="25" y="124"/>
                  </a:lnTo>
                  <a:lnTo>
                    <a:pt x="35" y="117"/>
                  </a:lnTo>
                  <a:lnTo>
                    <a:pt x="46" y="111"/>
                  </a:lnTo>
                  <a:lnTo>
                    <a:pt x="58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4" name="Freeform 58"/>
            <p:cNvSpPr>
              <a:spLocks/>
            </p:cNvSpPr>
            <p:nvPr/>
          </p:nvSpPr>
          <p:spPr bwMode="auto">
            <a:xfrm>
              <a:off x="7624" y="5617"/>
              <a:ext cx="47" cy="41"/>
            </a:xfrm>
            <a:custGeom>
              <a:avLst/>
              <a:gdLst>
                <a:gd name="T0" fmla="*/ 1 w 93"/>
                <a:gd name="T1" fmla="*/ 1 h 80"/>
                <a:gd name="T2" fmla="*/ 1 w 93"/>
                <a:gd name="T3" fmla="*/ 1 h 80"/>
                <a:gd name="T4" fmla="*/ 1 w 93"/>
                <a:gd name="T5" fmla="*/ 1 h 80"/>
                <a:gd name="T6" fmla="*/ 1 w 93"/>
                <a:gd name="T7" fmla="*/ 1 h 80"/>
                <a:gd name="T8" fmla="*/ 1 w 93"/>
                <a:gd name="T9" fmla="*/ 1 h 80"/>
                <a:gd name="T10" fmla="*/ 1 w 93"/>
                <a:gd name="T11" fmla="*/ 1 h 80"/>
                <a:gd name="T12" fmla="*/ 1 w 93"/>
                <a:gd name="T13" fmla="*/ 1 h 80"/>
                <a:gd name="T14" fmla="*/ 1 w 93"/>
                <a:gd name="T15" fmla="*/ 1 h 80"/>
                <a:gd name="T16" fmla="*/ 1 w 93"/>
                <a:gd name="T17" fmla="*/ 1 h 80"/>
                <a:gd name="T18" fmla="*/ 1 w 93"/>
                <a:gd name="T19" fmla="*/ 1 h 80"/>
                <a:gd name="T20" fmla="*/ 1 w 93"/>
                <a:gd name="T21" fmla="*/ 1 h 80"/>
                <a:gd name="T22" fmla="*/ 1 w 93"/>
                <a:gd name="T23" fmla="*/ 1 h 80"/>
                <a:gd name="T24" fmla="*/ 1 w 93"/>
                <a:gd name="T25" fmla="*/ 1 h 80"/>
                <a:gd name="T26" fmla="*/ 1 w 93"/>
                <a:gd name="T27" fmla="*/ 1 h 80"/>
                <a:gd name="T28" fmla="*/ 1 w 93"/>
                <a:gd name="T29" fmla="*/ 1 h 80"/>
                <a:gd name="T30" fmla="*/ 1 w 93"/>
                <a:gd name="T31" fmla="*/ 1 h 80"/>
                <a:gd name="T32" fmla="*/ 1 w 93"/>
                <a:gd name="T33" fmla="*/ 1 h 80"/>
                <a:gd name="T34" fmla="*/ 1 w 93"/>
                <a:gd name="T35" fmla="*/ 1 h 80"/>
                <a:gd name="T36" fmla="*/ 0 w 93"/>
                <a:gd name="T37" fmla="*/ 1 h 80"/>
                <a:gd name="T38" fmla="*/ 0 w 93"/>
                <a:gd name="T39" fmla="*/ 0 h 80"/>
                <a:gd name="T40" fmla="*/ 1 w 93"/>
                <a:gd name="T41" fmla="*/ 0 h 80"/>
                <a:gd name="T42" fmla="*/ 1 w 93"/>
                <a:gd name="T43" fmla="*/ 1 h 80"/>
                <a:gd name="T44" fmla="*/ 1 w 93"/>
                <a:gd name="T45" fmla="*/ 1 h 80"/>
                <a:gd name="T46" fmla="*/ 1 w 93"/>
                <a:gd name="T47" fmla="*/ 1 h 80"/>
                <a:gd name="T48" fmla="*/ 1 w 93"/>
                <a:gd name="T49" fmla="*/ 1 h 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3"/>
                <a:gd name="T76" fmla="*/ 0 h 80"/>
                <a:gd name="T77" fmla="*/ 93 w 93"/>
                <a:gd name="T78" fmla="*/ 80 h 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3" h="80">
                  <a:moveTo>
                    <a:pt x="28" y="3"/>
                  </a:moveTo>
                  <a:lnTo>
                    <a:pt x="30" y="5"/>
                  </a:lnTo>
                  <a:lnTo>
                    <a:pt x="34" y="13"/>
                  </a:lnTo>
                  <a:lnTo>
                    <a:pt x="40" y="23"/>
                  </a:lnTo>
                  <a:lnTo>
                    <a:pt x="48" y="34"/>
                  </a:lnTo>
                  <a:lnTo>
                    <a:pt x="58" y="47"/>
                  </a:lnTo>
                  <a:lnTo>
                    <a:pt x="69" y="59"/>
                  </a:lnTo>
                  <a:lnTo>
                    <a:pt x="80" y="67"/>
                  </a:lnTo>
                  <a:lnTo>
                    <a:pt x="92" y="73"/>
                  </a:lnTo>
                  <a:lnTo>
                    <a:pt x="92" y="74"/>
                  </a:lnTo>
                  <a:lnTo>
                    <a:pt x="93" y="77"/>
                  </a:lnTo>
                  <a:lnTo>
                    <a:pt x="92" y="80"/>
                  </a:lnTo>
                  <a:lnTo>
                    <a:pt x="89" y="80"/>
                  </a:lnTo>
                  <a:lnTo>
                    <a:pt x="80" y="77"/>
                  </a:lnTo>
                  <a:lnTo>
                    <a:pt x="67" y="67"/>
                  </a:lnTo>
                  <a:lnTo>
                    <a:pt x="46" y="48"/>
                  </a:lnTo>
                  <a:lnTo>
                    <a:pt x="17" y="21"/>
                  </a:lnTo>
                  <a:lnTo>
                    <a:pt x="5" y="10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1"/>
                  </a:lnTo>
                  <a:lnTo>
                    <a:pt x="15" y="3"/>
                  </a:lnTo>
                  <a:lnTo>
                    <a:pt x="23" y="4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5" name="Freeform 57"/>
            <p:cNvSpPr>
              <a:spLocks/>
            </p:cNvSpPr>
            <p:nvPr/>
          </p:nvSpPr>
          <p:spPr bwMode="auto">
            <a:xfrm>
              <a:off x="7669" y="5644"/>
              <a:ext cx="80" cy="41"/>
            </a:xfrm>
            <a:custGeom>
              <a:avLst/>
              <a:gdLst>
                <a:gd name="T0" fmla="*/ 0 w 159"/>
                <a:gd name="T1" fmla="*/ 1 h 82"/>
                <a:gd name="T2" fmla="*/ 0 w 159"/>
                <a:gd name="T3" fmla="*/ 1 h 82"/>
                <a:gd name="T4" fmla="*/ 1 w 159"/>
                <a:gd name="T5" fmla="*/ 1 h 82"/>
                <a:gd name="T6" fmla="*/ 1 w 159"/>
                <a:gd name="T7" fmla="*/ 1 h 82"/>
                <a:gd name="T8" fmla="*/ 1 w 159"/>
                <a:gd name="T9" fmla="*/ 1 h 82"/>
                <a:gd name="T10" fmla="*/ 1 w 159"/>
                <a:gd name="T11" fmla="*/ 1 h 82"/>
                <a:gd name="T12" fmla="*/ 1 w 159"/>
                <a:gd name="T13" fmla="*/ 1 h 82"/>
                <a:gd name="T14" fmla="*/ 1 w 159"/>
                <a:gd name="T15" fmla="*/ 1 h 82"/>
                <a:gd name="T16" fmla="*/ 1 w 159"/>
                <a:gd name="T17" fmla="*/ 1 h 82"/>
                <a:gd name="T18" fmla="*/ 1 w 159"/>
                <a:gd name="T19" fmla="*/ 1 h 82"/>
                <a:gd name="T20" fmla="*/ 1 w 159"/>
                <a:gd name="T21" fmla="*/ 1 h 82"/>
                <a:gd name="T22" fmla="*/ 1 w 159"/>
                <a:gd name="T23" fmla="*/ 1 h 82"/>
                <a:gd name="T24" fmla="*/ 1 w 159"/>
                <a:gd name="T25" fmla="*/ 1 h 82"/>
                <a:gd name="T26" fmla="*/ 1 w 159"/>
                <a:gd name="T27" fmla="*/ 1 h 82"/>
                <a:gd name="T28" fmla="*/ 1 w 159"/>
                <a:gd name="T29" fmla="*/ 1 h 82"/>
                <a:gd name="T30" fmla="*/ 1 w 159"/>
                <a:gd name="T31" fmla="*/ 1 h 82"/>
                <a:gd name="T32" fmla="*/ 1 w 159"/>
                <a:gd name="T33" fmla="*/ 1 h 82"/>
                <a:gd name="T34" fmla="*/ 1 w 159"/>
                <a:gd name="T35" fmla="*/ 1 h 82"/>
                <a:gd name="T36" fmla="*/ 1 w 159"/>
                <a:gd name="T37" fmla="*/ 1 h 82"/>
                <a:gd name="T38" fmla="*/ 1 w 159"/>
                <a:gd name="T39" fmla="*/ 1 h 82"/>
                <a:gd name="T40" fmla="*/ 1 w 159"/>
                <a:gd name="T41" fmla="*/ 1 h 82"/>
                <a:gd name="T42" fmla="*/ 1 w 159"/>
                <a:gd name="T43" fmla="*/ 1 h 82"/>
                <a:gd name="T44" fmla="*/ 1 w 159"/>
                <a:gd name="T45" fmla="*/ 1 h 82"/>
                <a:gd name="T46" fmla="*/ 1 w 159"/>
                <a:gd name="T47" fmla="*/ 1 h 82"/>
                <a:gd name="T48" fmla="*/ 1 w 159"/>
                <a:gd name="T49" fmla="*/ 1 h 82"/>
                <a:gd name="T50" fmla="*/ 1 w 159"/>
                <a:gd name="T51" fmla="*/ 1 h 82"/>
                <a:gd name="T52" fmla="*/ 1 w 159"/>
                <a:gd name="T53" fmla="*/ 1 h 82"/>
                <a:gd name="T54" fmla="*/ 1 w 159"/>
                <a:gd name="T55" fmla="*/ 1 h 82"/>
                <a:gd name="T56" fmla="*/ 1 w 159"/>
                <a:gd name="T57" fmla="*/ 1 h 82"/>
                <a:gd name="T58" fmla="*/ 1 w 159"/>
                <a:gd name="T59" fmla="*/ 1 h 82"/>
                <a:gd name="T60" fmla="*/ 1 w 159"/>
                <a:gd name="T61" fmla="*/ 1 h 82"/>
                <a:gd name="T62" fmla="*/ 1 w 159"/>
                <a:gd name="T63" fmla="*/ 1 h 82"/>
                <a:gd name="T64" fmla="*/ 1 w 159"/>
                <a:gd name="T65" fmla="*/ 1 h 82"/>
                <a:gd name="T66" fmla="*/ 1 w 159"/>
                <a:gd name="T67" fmla="*/ 1 h 82"/>
                <a:gd name="T68" fmla="*/ 1 w 159"/>
                <a:gd name="T69" fmla="*/ 1 h 82"/>
                <a:gd name="T70" fmla="*/ 1 w 159"/>
                <a:gd name="T71" fmla="*/ 1 h 82"/>
                <a:gd name="T72" fmla="*/ 1 w 159"/>
                <a:gd name="T73" fmla="*/ 0 h 82"/>
                <a:gd name="T74" fmla="*/ 0 w 159"/>
                <a:gd name="T75" fmla="*/ 1 h 8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9"/>
                <a:gd name="T115" fmla="*/ 0 h 82"/>
                <a:gd name="T116" fmla="*/ 159 w 159"/>
                <a:gd name="T117" fmla="*/ 82 h 8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9" h="82">
                  <a:moveTo>
                    <a:pt x="0" y="3"/>
                  </a:moveTo>
                  <a:lnTo>
                    <a:pt x="0" y="4"/>
                  </a:lnTo>
                  <a:lnTo>
                    <a:pt x="3" y="8"/>
                  </a:lnTo>
                  <a:lnTo>
                    <a:pt x="5" y="16"/>
                  </a:lnTo>
                  <a:lnTo>
                    <a:pt x="10" y="23"/>
                  </a:lnTo>
                  <a:lnTo>
                    <a:pt x="17" y="31"/>
                  </a:lnTo>
                  <a:lnTo>
                    <a:pt x="24" y="40"/>
                  </a:lnTo>
                  <a:lnTo>
                    <a:pt x="34" y="49"/>
                  </a:lnTo>
                  <a:lnTo>
                    <a:pt x="47" y="54"/>
                  </a:lnTo>
                  <a:lnTo>
                    <a:pt x="49" y="52"/>
                  </a:lnTo>
                  <a:lnTo>
                    <a:pt x="54" y="50"/>
                  </a:lnTo>
                  <a:lnTo>
                    <a:pt x="64" y="54"/>
                  </a:lnTo>
                  <a:lnTo>
                    <a:pt x="82" y="72"/>
                  </a:lnTo>
                  <a:lnTo>
                    <a:pt x="89" y="77"/>
                  </a:lnTo>
                  <a:lnTo>
                    <a:pt x="96" y="80"/>
                  </a:lnTo>
                  <a:lnTo>
                    <a:pt x="105" y="82"/>
                  </a:lnTo>
                  <a:lnTo>
                    <a:pt x="115" y="80"/>
                  </a:lnTo>
                  <a:lnTo>
                    <a:pt x="125" y="80"/>
                  </a:lnTo>
                  <a:lnTo>
                    <a:pt x="136" y="79"/>
                  </a:lnTo>
                  <a:lnTo>
                    <a:pt x="148" y="77"/>
                  </a:lnTo>
                  <a:lnTo>
                    <a:pt x="159" y="79"/>
                  </a:lnTo>
                  <a:lnTo>
                    <a:pt x="156" y="79"/>
                  </a:lnTo>
                  <a:lnTo>
                    <a:pt x="151" y="79"/>
                  </a:lnTo>
                  <a:lnTo>
                    <a:pt x="140" y="76"/>
                  </a:lnTo>
                  <a:lnTo>
                    <a:pt x="129" y="73"/>
                  </a:lnTo>
                  <a:lnTo>
                    <a:pt x="116" y="69"/>
                  </a:lnTo>
                  <a:lnTo>
                    <a:pt x="102" y="62"/>
                  </a:lnTo>
                  <a:lnTo>
                    <a:pt x="87" y="52"/>
                  </a:lnTo>
                  <a:lnTo>
                    <a:pt x="74" y="37"/>
                  </a:lnTo>
                  <a:lnTo>
                    <a:pt x="64" y="26"/>
                  </a:lnTo>
                  <a:lnTo>
                    <a:pt x="56" y="21"/>
                  </a:lnTo>
                  <a:lnTo>
                    <a:pt x="50" y="23"/>
                  </a:lnTo>
                  <a:lnTo>
                    <a:pt x="44" y="24"/>
                  </a:lnTo>
                  <a:lnTo>
                    <a:pt x="38" y="27"/>
                  </a:lnTo>
                  <a:lnTo>
                    <a:pt x="33" y="26"/>
                  </a:lnTo>
                  <a:lnTo>
                    <a:pt x="24" y="17"/>
                  </a:lnTo>
                  <a:lnTo>
                    <a:pt x="14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6" name="Freeform 56"/>
            <p:cNvSpPr>
              <a:spLocks/>
            </p:cNvSpPr>
            <p:nvPr/>
          </p:nvSpPr>
          <p:spPr bwMode="auto">
            <a:xfrm>
              <a:off x="7729" y="5668"/>
              <a:ext cx="50" cy="10"/>
            </a:xfrm>
            <a:custGeom>
              <a:avLst/>
              <a:gdLst>
                <a:gd name="T0" fmla="*/ 0 w 100"/>
                <a:gd name="T1" fmla="*/ 0 h 20"/>
                <a:gd name="T2" fmla="*/ 1 w 100"/>
                <a:gd name="T3" fmla="*/ 1 h 20"/>
                <a:gd name="T4" fmla="*/ 1 w 100"/>
                <a:gd name="T5" fmla="*/ 1 h 20"/>
                <a:gd name="T6" fmla="*/ 1 w 100"/>
                <a:gd name="T7" fmla="*/ 1 h 20"/>
                <a:gd name="T8" fmla="*/ 1 w 100"/>
                <a:gd name="T9" fmla="*/ 1 h 20"/>
                <a:gd name="T10" fmla="*/ 1 w 100"/>
                <a:gd name="T11" fmla="*/ 1 h 20"/>
                <a:gd name="T12" fmla="*/ 1 w 100"/>
                <a:gd name="T13" fmla="*/ 1 h 20"/>
                <a:gd name="T14" fmla="*/ 1 w 100"/>
                <a:gd name="T15" fmla="*/ 1 h 20"/>
                <a:gd name="T16" fmla="*/ 1 w 100"/>
                <a:gd name="T17" fmla="*/ 1 h 20"/>
                <a:gd name="T18" fmla="*/ 1 w 100"/>
                <a:gd name="T19" fmla="*/ 1 h 20"/>
                <a:gd name="T20" fmla="*/ 1 w 100"/>
                <a:gd name="T21" fmla="*/ 1 h 20"/>
                <a:gd name="T22" fmla="*/ 1 w 100"/>
                <a:gd name="T23" fmla="*/ 1 h 20"/>
                <a:gd name="T24" fmla="*/ 1 w 100"/>
                <a:gd name="T25" fmla="*/ 1 h 20"/>
                <a:gd name="T26" fmla="*/ 1 w 100"/>
                <a:gd name="T27" fmla="*/ 1 h 20"/>
                <a:gd name="T28" fmla="*/ 1 w 100"/>
                <a:gd name="T29" fmla="*/ 1 h 20"/>
                <a:gd name="T30" fmla="*/ 1 w 100"/>
                <a:gd name="T31" fmla="*/ 1 h 20"/>
                <a:gd name="T32" fmla="*/ 0 w 100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"/>
                <a:gd name="T52" fmla="*/ 0 h 20"/>
                <a:gd name="T53" fmla="*/ 100 w 100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" h="20">
                  <a:moveTo>
                    <a:pt x="0" y="0"/>
                  </a:moveTo>
                  <a:lnTo>
                    <a:pt x="2" y="1"/>
                  </a:lnTo>
                  <a:lnTo>
                    <a:pt x="5" y="5"/>
                  </a:lnTo>
                  <a:lnTo>
                    <a:pt x="12" y="10"/>
                  </a:lnTo>
                  <a:lnTo>
                    <a:pt x="22" y="14"/>
                  </a:lnTo>
                  <a:lnTo>
                    <a:pt x="35" y="18"/>
                  </a:lnTo>
                  <a:lnTo>
                    <a:pt x="52" y="20"/>
                  </a:lnTo>
                  <a:lnTo>
                    <a:pt x="74" y="18"/>
                  </a:lnTo>
                  <a:lnTo>
                    <a:pt x="100" y="11"/>
                  </a:lnTo>
                  <a:lnTo>
                    <a:pt x="97" y="11"/>
                  </a:lnTo>
                  <a:lnTo>
                    <a:pt x="91" y="11"/>
                  </a:lnTo>
                  <a:lnTo>
                    <a:pt x="81" y="11"/>
                  </a:lnTo>
                  <a:lnTo>
                    <a:pt x="69" y="10"/>
                  </a:lnTo>
                  <a:lnTo>
                    <a:pt x="54" y="8"/>
                  </a:lnTo>
                  <a:lnTo>
                    <a:pt x="38" y="7"/>
                  </a:lnTo>
                  <a:lnTo>
                    <a:pt x="1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7" name="Freeform 55"/>
            <p:cNvSpPr>
              <a:spLocks/>
            </p:cNvSpPr>
            <p:nvPr/>
          </p:nvSpPr>
          <p:spPr bwMode="auto">
            <a:xfrm>
              <a:off x="7768" y="5663"/>
              <a:ext cx="45" cy="6"/>
            </a:xfrm>
            <a:custGeom>
              <a:avLst/>
              <a:gdLst>
                <a:gd name="T0" fmla="*/ 0 w 90"/>
                <a:gd name="T1" fmla="*/ 0 h 13"/>
                <a:gd name="T2" fmla="*/ 1 w 90"/>
                <a:gd name="T3" fmla="*/ 0 h 13"/>
                <a:gd name="T4" fmla="*/ 1 w 90"/>
                <a:gd name="T5" fmla="*/ 0 h 13"/>
                <a:gd name="T6" fmla="*/ 1 w 90"/>
                <a:gd name="T7" fmla="*/ 0 h 13"/>
                <a:gd name="T8" fmla="*/ 1 w 90"/>
                <a:gd name="T9" fmla="*/ 0 h 13"/>
                <a:gd name="T10" fmla="*/ 1 w 90"/>
                <a:gd name="T11" fmla="*/ 0 h 13"/>
                <a:gd name="T12" fmla="*/ 1 w 90"/>
                <a:gd name="T13" fmla="*/ 0 h 13"/>
                <a:gd name="T14" fmla="*/ 1 w 90"/>
                <a:gd name="T15" fmla="*/ 0 h 13"/>
                <a:gd name="T16" fmla="*/ 1 w 90"/>
                <a:gd name="T17" fmla="*/ 0 h 13"/>
                <a:gd name="T18" fmla="*/ 1 w 90"/>
                <a:gd name="T19" fmla="*/ 0 h 13"/>
                <a:gd name="T20" fmla="*/ 1 w 90"/>
                <a:gd name="T21" fmla="*/ 0 h 13"/>
                <a:gd name="T22" fmla="*/ 1 w 90"/>
                <a:gd name="T23" fmla="*/ 0 h 13"/>
                <a:gd name="T24" fmla="*/ 1 w 90"/>
                <a:gd name="T25" fmla="*/ 0 h 13"/>
                <a:gd name="T26" fmla="*/ 1 w 90"/>
                <a:gd name="T27" fmla="*/ 0 h 13"/>
                <a:gd name="T28" fmla="*/ 1 w 90"/>
                <a:gd name="T29" fmla="*/ 0 h 13"/>
                <a:gd name="T30" fmla="*/ 1 w 90"/>
                <a:gd name="T31" fmla="*/ 0 h 13"/>
                <a:gd name="T32" fmla="*/ 0 w 90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13"/>
                <a:gd name="T53" fmla="*/ 90 w 90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13">
                  <a:moveTo>
                    <a:pt x="0" y="3"/>
                  </a:moveTo>
                  <a:lnTo>
                    <a:pt x="1" y="4"/>
                  </a:lnTo>
                  <a:lnTo>
                    <a:pt x="7" y="6"/>
                  </a:lnTo>
                  <a:lnTo>
                    <a:pt x="14" y="10"/>
                  </a:lnTo>
                  <a:lnTo>
                    <a:pt x="24" y="12"/>
                  </a:lnTo>
                  <a:lnTo>
                    <a:pt x="37" y="13"/>
                  </a:lnTo>
                  <a:lnTo>
                    <a:pt x="53" y="13"/>
                  </a:lnTo>
                  <a:lnTo>
                    <a:pt x="70" y="9"/>
                  </a:lnTo>
                  <a:lnTo>
                    <a:pt x="90" y="0"/>
                  </a:lnTo>
                  <a:lnTo>
                    <a:pt x="89" y="0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3" y="0"/>
                  </a:lnTo>
                  <a:lnTo>
                    <a:pt x="49" y="0"/>
                  </a:lnTo>
                  <a:lnTo>
                    <a:pt x="33" y="2"/>
                  </a:lnTo>
                  <a:lnTo>
                    <a:pt x="17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8" name="Freeform 54"/>
            <p:cNvSpPr>
              <a:spLocks/>
            </p:cNvSpPr>
            <p:nvPr/>
          </p:nvSpPr>
          <p:spPr bwMode="auto">
            <a:xfrm>
              <a:off x="7804" y="5637"/>
              <a:ext cx="61" cy="18"/>
            </a:xfrm>
            <a:custGeom>
              <a:avLst/>
              <a:gdLst>
                <a:gd name="T0" fmla="*/ 0 w 122"/>
                <a:gd name="T1" fmla="*/ 1 h 36"/>
                <a:gd name="T2" fmla="*/ 1 w 122"/>
                <a:gd name="T3" fmla="*/ 1 h 36"/>
                <a:gd name="T4" fmla="*/ 1 w 122"/>
                <a:gd name="T5" fmla="*/ 1 h 36"/>
                <a:gd name="T6" fmla="*/ 1 w 122"/>
                <a:gd name="T7" fmla="*/ 1 h 36"/>
                <a:gd name="T8" fmla="*/ 1 w 122"/>
                <a:gd name="T9" fmla="*/ 1 h 36"/>
                <a:gd name="T10" fmla="*/ 1 w 122"/>
                <a:gd name="T11" fmla="*/ 1 h 36"/>
                <a:gd name="T12" fmla="*/ 1 w 122"/>
                <a:gd name="T13" fmla="*/ 1 h 36"/>
                <a:gd name="T14" fmla="*/ 1 w 122"/>
                <a:gd name="T15" fmla="*/ 1 h 36"/>
                <a:gd name="T16" fmla="*/ 1 w 122"/>
                <a:gd name="T17" fmla="*/ 1 h 36"/>
                <a:gd name="T18" fmla="*/ 1 w 122"/>
                <a:gd name="T19" fmla="*/ 1 h 36"/>
                <a:gd name="T20" fmla="*/ 1 w 122"/>
                <a:gd name="T21" fmla="*/ 1 h 36"/>
                <a:gd name="T22" fmla="*/ 1 w 122"/>
                <a:gd name="T23" fmla="*/ 1 h 36"/>
                <a:gd name="T24" fmla="*/ 1 w 122"/>
                <a:gd name="T25" fmla="*/ 1 h 36"/>
                <a:gd name="T26" fmla="*/ 1 w 122"/>
                <a:gd name="T27" fmla="*/ 1 h 36"/>
                <a:gd name="T28" fmla="*/ 1 w 122"/>
                <a:gd name="T29" fmla="*/ 1 h 36"/>
                <a:gd name="T30" fmla="*/ 1 w 122"/>
                <a:gd name="T31" fmla="*/ 1 h 36"/>
                <a:gd name="T32" fmla="*/ 1 w 122"/>
                <a:gd name="T33" fmla="*/ 1 h 36"/>
                <a:gd name="T34" fmla="*/ 1 w 122"/>
                <a:gd name="T35" fmla="*/ 1 h 36"/>
                <a:gd name="T36" fmla="*/ 1 w 122"/>
                <a:gd name="T37" fmla="*/ 1 h 36"/>
                <a:gd name="T38" fmla="*/ 1 w 122"/>
                <a:gd name="T39" fmla="*/ 1 h 36"/>
                <a:gd name="T40" fmla="*/ 1 w 122"/>
                <a:gd name="T41" fmla="*/ 1 h 36"/>
                <a:gd name="T42" fmla="*/ 1 w 122"/>
                <a:gd name="T43" fmla="*/ 1 h 36"/>
                <a:gd name="T44" fmla="*/ 1 w 122"/>
                <a:gd name="T45" fmla="*/ 0 h 36"/>
                <a:gd name="T46" fmla="*/ 1 w 122"/>
                <a:gd name="T47" fmla="*/ 0 h 36"/>
                <a:gd name="T48" fmla="*/ 1 w 122"/>
                <a:gd name="T49" fmla="*/ 0 h 36"/>
                <a:gd name="T50" fmla="*/ 1 w 122"/>
                <a:gd name="T51" fmla="*/ 1 h 36"/>
                <a:gd name="T52" fmla="*/ 1 w 122"/>
                <a:gd name="T53" fmla="*/ 1 h 36"/>
                <a:gd name="T54" fmla="*/ 1 w 122"/>
                <a:gd name="T55" fmla="*/ 1 h 36"/>
                <a:gd name="T56" fmla="*/ 1 w 122"/>
                <a:gd name="T57" fmla="*/ 1 h 36"/>
                <a:gd name="T58" fmla="*/ 1 w 122"/>
                <a:gd name="T59" fmla="*/ 1 h 36"/>
                <a:gd name="T60" fmla="*/ 1 w 122"/>
                <a:gd name="T61" fmla="*/ 1 h 36"/>
                <a:gd name="T62" fmla="*/ 1 w 122"/>
                <a:gd name="T63" fmla="*/ 1 h 36"/>
                <a:gd name="T64" fmla="*/ 1 w 122"/>
                <a:gd name="T65" fmla="*/ 1 h 36"/>
                <a:gd name="T66" fmla="*/ 1 w 122"/>
                <a:gd name="T67" fmla="*/ 1 h 36"/>
                <a:gd name="T68" fmla="*/ 1 w 122"/>
                <a:gd name="T69" fmla="*/ 1 h 36"/>
                <a:gd name="T70" fmla="*/ 1 w 122"/>
                <a:gd name="T71" fmla="*/ 1 h 36"/>
                <a:gd name="T72" fmla="*/ 0 w 122"/>
                <a:gd name="T73" fmla="*/ 1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2"/>
                <a:gd name="T112" fmla="*/ 0 h 36"/>
                <a:gd name="T113" fmla="*/ 122 w 122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2" h="36">
                  <a:moveTo>
                    <a:pt x="0" y="32"/>
                  </a:moveTo>
                  <a:lnTo>
                    <a:pt x="1" y="32"/>
                  </a:lnTo>
                  <a:lnTo>
                    <a:pt x="7" y="33"/>
                  </a:lnTo>
                  <a:lnTo>
                    <a:pt x="14" y="35"/>
                  </a:lnTo>
                  <a:lnTo>
                    <a:pt x="24" y="36"/>
                  </a:lnTo>
                  <a:lnTo>
                    <a:pt x="37" y="36"/>
                  </a:lnTo>
                  <a:lnTo>
                    <a:pt x="50" y="35"/>
                  </a:lnTo>
                  <a:lnTo>
                    <a:pt x="64" y="31"/>
                  </a:lnTo>
                  <a:lnTo>
                    <a:pt x="79" y="23"/>
                  </a:lnTo>
                  <a:lnTo>
                    <a:pt x="80" y="23"/>
                  </a:lnTo>
                  <a:lnTo>
                    <a:pt x="82" y="25"/>
                  </a:lnTo>
                  <a:lnTo>
                    <a:pt x="86" y="25"/>
                  </a:lnTo>
                  <a:lnTo>
                    <a:pt x="92" y="25"/>
                  </a:lnTo>
                  <a:lnTo>
                    <a:pt x="98" y="23"/>
                  </a:lnTo>
                  <a:lnTo>
                    <a:pt x="106" y="19"/>
                  </a:lnTo>
                  <a:lnTo>
                    <a:pt x="113" y="13"/>
                  </a:lnTo>
                  <a:lnTo>
                    <a:pt x="122" y="3"/>
                  </a:lnTo>
                  <a:lnTo>
                    <a:pt x="121" y="3"/>
                  </a:lnTo>
                  <a:lnTo>
                    <a:pt x="118" y="3"/>
                  </a:lnTo>
                  <a:lnTo>
                    <a:pt x="112" y="2"/>
                  </a:lnTo>
                  <a:lnTo>
                    <a:pt x="105" y="2"/>
                  </a:lnTo>
                  <a:lnTo>
                    <a:pt x="98" y="2"/>
                  </a:lnTo>
                  <a:lnTo>
                    <a:pt x="89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75" y="2"/>
                  </a:lnTo>
                  <a:lnTo>
                    <a:pt x="76" y="3"/>
                  </a:lnTo>
                  <a:lnTo>
                    <a:pt x="76" y="6"/>
                  </a:lnTo>
                  <a:lnTo>
                    <a:pt x="76" y="10"/>
                  </a:lnTo>
                  <a:lnTo>
                    <a:pt x="73" y="13"/>
                  </a:lnTo>
                  <a:lnTo>
                    <a:pt x="66" y="16"/>
                  </a:lnTo>
                  <a:lnTo>
                    <a:pt x="54" y="18"/>
                  </a:lnTo>
                  <a:lnTo>
                    <a:pt x="37" y="18"/>
                  </a:lnTo>
                  <a:lnTo>
                    <a:pt x="36" y="21"/>
                  </a:lnTo>
                  <a:lnTo>
                    <a:pt x="30" y="26"/>
                  </a:lnTo>
                  <a:lnTo>
                    <a:pt x="18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9" name="Freeform 53"/>
            <p:cNvSpPr>
              <a:spLocks/>
            </p:cNvSpPr>
            <p:nvPr/>
          </p:nvSpPr>
          <p:spPr bwMode="auto">
            <a:xfrm>
              <a:off x="7514" y="5411"/>
              <a:ext cx="776" cy="595"/>
            </a:xfrm>
            <a:custGeom>
              <a:avLst/>
              <a:gdLst>
                <a:gd name="T0" fmla="*/ 1 w 1552"/>
                <a:gd name="T1" fmla="*/ 2 h 1190"/>
                <a:gd name="T2" fmla="*/ 1 w 1552"/>
                <a:gd name="T3" fmla="*/ 1 h 1190"/>
                <a:gd name="T4" fmla="*/ 1 w 1552"/>
                <a:gd name="T5" fmla="*/ 1 h 1190"/>
                <a:gd name="T6" fmla="*/ 1 w 1552"/>
                <a:gd name="T7" fmla="*/ 2 h 1190"/>
                <a:gd name="T8" fmla="*/ 1 w 1552"/>
                <a:gd name="T9" fmla="*/ 2 h 1190"/>
                <a:gd name="T10" fmla="*/ 1 w 1552"/>
                <a:gd name="T11" fmla="*/ 2 h 1190"/>
                <a:gd name="T12" fmla="*/ 1 w 1552"/>
                <a:gd name="T13" fmla="*/ 2 h 1190"/>
                <a:gd name="T14" fmla="*/ 1 w 1552"/>
                <a:gd name="T15" fmla="*/ 2 h 1190"/>
                <a:gd name="T16" fmla="*/ 1 w 1552"/>
                <a:gd name="T17" fmla="*/ 2 h 1190"/>
                <a:gd name="T18" fmla="*/ 1 w 1552"/>
                <a:gd name="T19" fmla="*/ 2 h 1190"/>
                <a:gd name="T20" fmla="*/ 1 w 1552"/>
                <a:gd name="T21" fmla="*/ 2 h 1190"/>
                <a:gd name="T22" fmla="*/ 2 w 1552"/>
                <a:gd name="T23" fmla="*/ 2 h 1190"/>
                <a:gd name="T24" fmla="*/ 2 w 1552"/>
                <a:gd name="T25" fmla="*/ 2 h 1190"/>
                <a:gd name="T26" fmla="*/ 2 w 1552"/>
                <a:gd name="T27" fmla="*/ 2 h 1190"/>
                <a:gd name="T28" fmla="*/ 2 w 1552"/>
                <a:gd name="T29" fmla="*/ 2 h 1190"/>
                <a:gd name="T30" fmla="*/ 2 w 1552"/>
                <a:gd name="T31" fmla="*/ 1 h 1190"/>
                <a:gd name="T32" fmla="*/ 2 w 1552"/>
                <a:gd name="T33" fmla="*/ 1 h 1190"/>
                <a:gd name="T34" fmla="*/ 2 w 1552"/>
                <a:gd name="T35" fmla="*/ 1 h 1190"/>
                <a:gd name="T36" fmla="*/ 3 w 1552"/>
                <a:gd name="T37" fmla="*/ 1 h 1190"/>
                <a:gd name="T38" fmla="*/ 3 w 1552"/>
                <a:gd name="T39" fmla="*/ 1 h 1190"/>
                <a:gd name="T40" fmla="*/ 3 w 1552"/>
                <a:gd name="T41" fmla="*/ 1 h 1190"/>
                <a:gd name="T42" fmla="*/ 3 w 1552"/>
                <a:gd name="T43" fmla="*/ 1 h 1190"/>
                <a:gd name="T44" fmla="*/ 3 w 1552"/>
                <a:gd name="T45" fmla="*/ 1 h 1190"/>
                <a:gd name="T46" fmla="*/ 3 w 1552"/>
                <a:gd name="T47" fmla="*/ 1 h 1190"/>
                <a:gd name="T48" fmla="*/ 3 w 1552"/>
                <a:gd name="T49" fmla="*/ 1 h 1190"/>
                <a:gd name="T50" fmla="*/ 3 w 1552"/>
                <a:gd name="T51" fmla="*/ 1 h 1190"/>
                <a:gd name="T52" fmla="*/ 3 w 1552"/>
                <a:gd name="T53" fmla="*/ 1 h 1190"/>
                <a:gd name="T54" fmla="*/ 3 w 1552"/>
                <a:gd name="T55" fmla="*/ 1 h 1190"/>
                <a:gd name="T56" fmla="*/ 3 w 1552"/>
                <a:gd name="T57" fmla="*/ 1 h 1190"/>
                <a:gd name="T58" fmla="*/ 3 w 1552"/>
                <a:gd name="T59" fmla="*/ 1 h 1190"/>
                <a:gd name="T60" fmla="*/ 3 w 1552"/>
                <a:gd name="T61" fmla="*/ 1 h 1190"/>
                <a:gd name="T62" fmla="*/ 3 w 1552"/>
                <a:gd name="T63" fmla="*/ 1 h 1190"/>
                <a:gd name="T64" fmla="*/ 3 w 1552"/>
                <a:gd name="T65" fmla="*/ 1 h 1190"/>
                <a:gd name="T66" fmla="*/ 3 w 1552"/>
                <a:gd name="T67" fmla="*/ 1 h 1190"/>
                <a:gd name="T68" fmla="*/ 3 w 1552"/>
                <a:gd name="T69" fmla="*/ 1 h 1190"/>
                <a:gd name="T70" fmla="*/ 3 w 1552"/>
                <a:gd name="T71" fmla="*/ 1 h 1190"/>
                <a:gd name="T72" fmla="*/ 3 w 1552"/>
                <a:gd name="T73" fmla="*/ 1 h 1190"/>
                <a:gd name="T74" fmla="*/ 3 w 1552"/>
                <a:gd name="T75" fmla="*/ 1 h 1190"/>
                <a:gd name="T76" fmla="*/ 3 w 1552"/>
                <a:gd name="T77" fmla="*/ 1 h 1190"/>
                <a:gd name="T78" fmla="*/ 3 w 1552"/>
                <a:gd name="T79" fmla="*/ 1 h 1190"/>
                <a:gd name="T80" fmla="*/ 3 w 1552"/>
                <a:gd name="T81" fmla="*/ 1 h 1190"/>
                <a:gd name="T82" fmla="*/ 3 w 1552"/>
                <a:gd name="T83" fmla="*/ 1 h 1190"/>
                <a:gd name="T84" fmla="*/ 3 w 1552"/>
                <a:gd name="T85" fmla="*/ 1 h 1190"/>
                <a:gd name="T86" fmla="*/ 2 w 1552"/>
                <a:gd name="T87" fmla="*/ 1 h 1190"/>
                <a:gd name="T88" fmla="*/ 2 w 1552"/>
                <a:gd name="T89" fmla="*/ 1 h 1190"/>
                <a:gd name="T90" fmla="*/ 2 w 1552"/>
                <a:gd name="T91" fmla="*/ 2 h 1190"/>
                <a:gd name="T92" fmla="*/ 2 w 1552"/>
                <a:gd name="T93" fmla="*/ 2 h 1190"/>
                <a:gd name="T94" fmla="*/ 2 w 1552"/>
                <a:gd name="T95" fmla="*/ 2 h 1190"/>
                <a:gd name="T96" fmla="*/ 2 w 1552"/>
                <a:gd name="T97" fmla="*/ 2 h 1190"/>
                <a:gd name="T98" fmla="*/ 1 w 1552"/>
                <a:gd name="T99" fmla="*/ 2 h 1190"/>
                <a:gd name="T100" fmla="*/ 1 w 1552"/>
                <a:gd name="T101" fmla="*/ 2 h 1190"/>
                <a:gd name="T102" fmla="*/ 1 w 1552"/>
                <a:gd name="T103" fmla="*/ 2 h 1190"/>
                <a:gd name="T104" fmla="*/ 1 w 1552"/>
                <a:gd name="T105" fmla="*/ 2 h 1190"/>
                <a:gd name="T106" fmla="*/ 1 w 1552"/>
                <a:gd name="T107" fmla="*/ 2 h 1190"/>
                <a:gd name="T108" fmla="*/ 1 w 1552"/>
                <a:gd name="T109" fmla="*/ 2 h 1190"/>
                <a:gd name="T110" fmla="*/ 1 w 1552"/>
                <a:gd name="T111" fmla="*/ 2 h 1190"/>
                <a:gd name="T112" fmla="*/ 1 w 1552"/>
                <a:gd name="T113" fmla="*/ 2 h 1190"/>
                <a:gd name="T114" fmla="*/ 1 w 1552"/>
                <a:gd name="T115" fmla="*/ 2 h 1190"/>
                <a:gd name="T116" fmla="*/ 1 w 1552"/>
                <a:gd name="T117" fmla="*/ 2 h 1190"/>
                <a:gd name="T118" fmla="*/ 1 w 1552"/>
                <a:gd name="T119" fmla="*/ 2 h 1190"/>
                <a:gd name="T120" fmla="*/ 1 w 1552"/>
                <a:gd name="T121" fmla="*/ 2 h 1190"/>
                <a:gd name="T122" fmla="*/ 1 w 1552"/>
                <a:gd name="T123" fmla="*/ 2 h 11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52"/>
                <a:gd name="T187" fmla="*/ 0 h 1190"/>
                <a:gd name="T188" fmla="*/ 1552 w 1552"/>
                <a:gd name="T189" fmla="*/ 1190 h 11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52" h="1190">
                  <a:moveTo>
                    <a:pt x="5" y="1042"/>
                  </a:moveTo>
                  <a:lnTo>
                    <a:pt x="4" y="1039"/>
                  </a:lnTo>
                  <a:lnTo>
                    <a:pt x="1" y="1032"/>
                  </a:lnTo>
                  <a:lnTo>
                    <a:pt x="0" y="1023"/>
                  </a:lnTo>
                  <a:lnTo>
                    <a:pt x="0" y="1013"/>
                  </a:lnTo>
                  <a:lnTo>
                    <a:pt x="4" y="1005"/>
                  </a:lnTo>
                  <a:lnTo>
                    <a:pt x="14" y="999"/>
                  </a:lnTo>
                  <a:lnTo>
                    <a:pt x="33" y="997"/>
                  </a:lnTo>
                  <a:lnTo>
                    <a:pt x="60" y="1003"/>
                  </a:lnTo>
                  <a:lnTo>
                    <a:pt x="70" y="1010"/>
                  </a:lnTo>
                  <a:lnTo>
                    <a:pt x="77" y="1022"/>
                  </a:lnTo>
                  <a:lnTo>
                    <a:pt x="84" y="1038"/>
                  </a:lnTo>
                  <a:lnTo>
                    <a:pt x="95" y="1056"/>
                  </a:lnTo>
                  <a:lnTo>
                    <a:pt x="109" y="1073"/>
                  </a:lnTo>
                  <a:lnTo>
                    <a:pt x="128" y="1089"/>
                  </a:lnTo>
                  <a:lnTo>
                    <a:pt x="153" y="1101"/>
                  </a:lnTo>
                  <a:lnTo>
                    <a:pt x="188" y="1107"/>
                  </a:lnTo>
                  <a:lnTo>
                    <a:pt x="198" y="1108"/>
                  </a:lnTo>
                  <a:lnTo>
                    <a:pt x="207" y="1111"/>
                  </a:lnTo>
                  <a:lnTo>
                    <a:pt x="212" y="1114"/>
                  </a:lnTo>
                  <a:lnTo>
                    <a:pt x="215" y="1117"/>
                  </a:lnTo>
                  <a:lnTo>
                    <a:pt x="220" y="1121"/>
                  </a:lnTo>
                  <a:lnTo>
                    <a:pt x="224" y="1125"/>
                  </a:lnTo>
                  <a:lnTo>
                    <a:pt x="228" y="1128"/>
                  </a:lnTo>
                  <a:lnTo>
                    <a:pt x="235" y="1131"/>
                  </a:lnTo>
                  <a:lnTo>
                    <a:pt x="245" y="1134"/>
                  </a:lnTo>
                  <a:lnTo>
                    <a:pt x="260" y="1135"/>
                  </a:lnTo>
                  <a:lnTo>
                    <a:pt x="277" y="1137"/>
                  </a:lnTo>
                  <a:lnTo>
                    <a:pt x="301" y="1135"/>
                  </a:lnTo>
                  <a:lnTo>
                    <a:pt x="330" y="1134"/>
                  </a:lnTo>
                  <a:lnTo>
                    <a:pt x="366" y="1129"/>
                  </a:lnTo>
                  <a:lnTo>
                    <a:pt x="411" y="1122"/>
                  </a:lnTo>
                  <a:lnTo>
                    <a:pt x="464" y="1114"/>
                  </a:lnTo>
                  <a:lnTo>
                    <a:pt x="488" y="1111"/>
                  </a:lnTo>
                  <a:lnTo>
                    <a:pt x="511" y="1108"/>
                  </a:lnTo>
                  <a:lnTo>
                    <a:pt x="533" y="1108"/>
                  </a:lnTo>
                  <a:lnTo>
                    <a:pt x="553" y="1108"/>
                  </a:lnTo>
                  <a:lnTo>
                    <a:pt x="574" y="1108"/>
                  </a:lnTo>
                  <a:lnTo>
                    <a:pt x="596" y="1107"/>
                  </a:lnTo>
                  <a:lnTo>
                    <a:pt x="618" y="1105"/>
                  </a:lnTo>
                  <a:lnTo>
                    <a:pt x="641" y="1102"/>
                  </a:lnTo>
                  <a:lnTo>
                    <a:pt x="664" y="1096"/>
                  </a:lnTo>
                  <a:lnTo>
                    <a:pt x="689" y="1089"/>
                  </a:lnTo>
                  <a:lnTo>
                    <a:pt x="717" y="1078"/>
                  </a:lnTo>
                  <a:lnTo>
                    <a:pt x="745" y="1063"/>
                  </a:lnTo>
                  <a:lnTo>
                    <a:pt x="779" y="1046"/>
                  </a:lnTo>
                  <a:lnTo>
                    <a:pt x="814" y="1023"/>
                  </a:lnTo>
                  <a:lnTo>
                    <a:pt x="852" y="994"/>
                  </a:lnTo>
                  <a:lnTo>
                    <a:pt x="895" y="961"/>
                  </a:lnTo>
                  <a:lnTo>
                    <a:pt x="937" y="925"/>
                  </a:lnTo>
                  <a:lnTo>
                    <a:pt x="964" y="900"/>
                  </a:lnTo>
                  <a:lnTo>
                    <a:pt x="983" y="881"/>
                  </a:lnTo>
                  <a:lnTo>
                    <a:pt x="997" y="867"/>
                  </a:lnTo>
                  <a:lnTo>
                    <a:pt x="1013" y="852"/>
                  </a:lnTo>
                  <a:lnTo>
                    <a:pt x="1034" y="835"/>
                  </a:lnTo>
                  <a:lnTo>
                    <a:pt x="1067" y="813"/>
                  </a:lnTo>
                  <a:lnTo>
                    <a:pt x="1118" y="783"/>
                  </a:lnTo>
                  <a:lnTo>
                    <a:pt x="1169" y="753"/>
                  </a:lnTo>
                  <a:lnTo>
                    <a:pt x="1204" y="730"/>
                  </a:lnTo>
                  <a:lnTo>
                    <a:pt x="1227" y="716"/>
                  </a:lnTo>
                  <a:lnTo>
                    <a:pt x="1240" y="704"/>
                  </a:lnTo>
                  <a:lnTo>
                    <a:pt x="1246" y="696"/>
                  </a:lnTo>
                  <a:lnTo>
                    <a:pt x="1250" y="686"/>
                  </a:lnTo>
                  <a:lnTo>
                    <a:pt x="1254" y="674"/>
                  </a:lnTo>
                  <a:lnTo>
                    <a:pt x="1261" y="657"/>
                  </a:lnTo>
                  <a:lnTo>
                    <a:pt x="1276" y="635"/>
                  </a:lnTo>
                  <a:lnTo>
                    <a:pt x="1290" y="622"/>
                  </a:lnTo>
                  <a:lnTo>
                    <a:pt x="1306" y="612"/>
                  </a:lnTo>
                  <a:lnTo>
                    <a:pt x="1322" y="604"/>
                  </a:lnTo>
                  <a:lnTo>
                    <a:pt x="1338" y="594"/>
                  </a:lnTo>
                  <a:lnTo>
                    <a:pt x="1352" y="576"/>
                  </a:lnTo>
                  <a:lnTo>
                    <a:pt x="1366" y="551"/>
                  </a:lnTo>
                  <a:lnTo>
                    <a:pt x="1379" y="513"/>
                  </a:lnTo>
                  <a:lnTo>
                    <a:pt x="1394" y="472"/>
                  </a:lnTo>
                  <a:lnTo>
                    <a:pt x="1411" y="437"/>
                  </a:lnTo>
                  <a:lnTo>
                    <a:pt x="1431" y="407"/>
                  </a:lnTo>
                  <a:lnTo>
                    <a:pt x="1451" y="378"/>
                  </a:lnTo>
                  <a:lnTo>
                    <a:pt x="1470" y="348"/>
                  </a:lnTo>
                  <a:lnTo>
                    <a:pt x="1486" y="316"/>
                  </a:lnTo>
                  <a:lnTo>
                    <a:pt x="1496" y="280"/>
                  </a:lnTo>
                  <a:lnTo>
                    <a:pt x="1500" y="236"/>
                  </a:lnTo>
                  <a:lnTo>
                    <a:pt x="1504" y="166"/>
                  </a:lnTo>
                  <a:lnTo>
                    <a:pt x="1511" y="127"/>
                  </a:lnTo>
                  <a:lnTo>
                    <a:pt x="1511" y="91"/>
                  </a:lnTo>
                  <a:lnTo>
                    <a:pt x="1493" y="31"/>
                  </a:lnTo>
                  <a:lnTo>
                    <a:pt x="1488" y="0"/>
                  </a:lnTo>
                  <a:lnTo>
                    <a:pt x="1490" y="2"/>
                  </a:lnTo>
                  <a:lnTo>
                    <a:pt x="1494" y="6"/>
                  </a:lnTo>
                  <a:lnTo>
                    <a:pt x="1501" y="15"/>
                  </a:lnTo>
                  <a:lnTo>
                    <a:pt x="1510" y="28"/>
                  </a:lnTo>
                  <a:lnTo>
                    <a:pt x="1519" y="45"/>
                  </a:lnTo>
                  <a:lnTo>
                    <a:pt x="1529" y="69"/>
                  </a:lnTo>
                  <a:lnTo>
                    <a:pt x="1539" y="99"/>
                  </a:lnTo>
                  <a:lnTo>
                    <a:pt x="1547" y="137"/>
                  </a:lnTo>
                  <a:lnTo>
                    <a:pt x="1552" y="180"/>
                  </a:lnTo>
                  <a:lnTo>
                    <a:pt x="1549" y="224"/>
                  </a:lnTo>
                  <a:lnTo>
                    <a:pt x="1542" y="269"/>
                  </a:lnTo>
                  <a:lnTo>
                    <a:pt x="1529" y="315"/>
                  </a:lnTo>
                  <a:lnTo>
                    <a:pt x="1514" y="358"/>
                  </a:lnTo>
                  <a:lnTo>
                    <a:pt x="1498" y="400"/>
                  </a:lnTo>
                  <a:lnTo>
                    <a:pt x="1484" y="437"/>
                  </a:lnTo>
                  <a:lnTo>
                    <a:pt x="1470" y="472"/>
                  </a:lnTo>
                  <a:lnTo>
                    <a:pt x="1458" y="500"/>
                  </a:lnTo>
                  <a:lnTo>
                    <a:pt x="1447" y="525"/>
                  </a:lnTo>
                  <a:lnTo>
                    <a:pt x="1437" y="545"/>
                  </a:lnTo>
                  <a:lnTo>
                    <a:pt x="1425" y="563"/>
                  </a:lnTo>
                  <a:lnTo>
                    <a:pt x="1412" y="581"/>
                  </a:lnTo>
                  <a:lnTo>
                    <a:pt x="1398" y="598"/>
                  </a:lnTo>
                  <a:lnTo>
                    <a:pt x="1379" y="615"/>
                  </a:lnTo>
                  <a:lnTo>
                    <a:pt x="1356" y="634"/>
                  </a:lnTo>
                  <a:lnTo>
                    <a:pt x="1332" y="655"/>
                  </a:lnTo>
                  <a:lnTo>
                    <a:pt x="1309" y="678"/>
                  </a:lnTo>
                  <a:lnTo>
                    <a:pt x="1286" y="703"/>
                  </a:lnTo>
                  <a:lnTo>
                    <a:pt x="1261" y="727"/>
                  </a:lnTo>
                  <a:lnTo>
                    <a:pt x="1235" y="752"/>
                  </a:lnTo>
                  <a:lnTo>
                    <a:pt x="1207" y="773"/>
                  </a:lnTo>
                  <a:lnTo>
                    <a:pt x="1175" y="793"/>
                  </a:lnTo>
                  <a:lnTo>
                    <a:pt x="1141" y="809"/>
                  </a:lnTo>
                  <a:lnTo>
                    <a:pt x="1123" y="816"/>
                  </a:lnTo>
                  <a:lnTo>
                    <a:pt x="1110" y="823"/>
                  </a:lnTo>
                  <a:lnTo>
                    <a:pt x="1099" y="831"/>
                  </a:lnTo>
                  <a:lnTo>
                    <a:pt x="1089" y="838"/>
                  </a:lnTo>
                  <a:lnTo>
                    <a:pt x="1082" y="845"/>
                  </a:lnTo>
                  <a:lnTo>
                    <a:pt x="1075" y="854"/>
                  </a:lnTo>
                  <a:lnTo>
                    <a:pt x="1067" y="862"/>
                  </a:lnTo>
                  <a:lnTo>
                    <a:pt x="1060" y="871"/>
                  </a:lnTo>
                  <a:lnTo>
                    <a:pt x="1050" y="881"/>
                  </a:lnTo>
                  <a:lnTo>
                    <a:pt x="1040" y="892"/>
                  </a:lnTo>
                  <a:lnTo>
                    <a:pt x="1027" y="904"/>
                  </a:lnTo>
                  <a:lnTo>
                    <a:pt x="1013" y="918"/>
                  </a:lnTo>
                  <a:lnTo>
                    <a:pt x="993" y="933"/>
                  </a:lnTo>
                  <a:lnTo>
                    <a:pt x="970" y="950"/>
                  </a:lnTo>
                  <a:lnTo>
                    <a:pt x="942" y="969"/>
                  </a:lnTo>
                  <a:lnTo>
                    <a:pt x="909" y="989"/>
                  </a:lnTo>
                  <a:lnTo>
                    <a:pt x="878" y="1009"/>
                  </a:lnTo>
                  <a:lnTo>
                    <a:pt x="849" y="1027"/>
                  </a:lnTo>
                  <a:lnTo>
                    <a:pt x="823" y="1046"/>
                  </a:lnTo>
                  <a:lnTo>
                    <a:pt x="799" y="1063"/>
                  </a:lnTo>
                  <a:lnTo>
                    <a:pt x="777" y="1079"/>
                  </a:lnTo>
                  <a:lnTo>
                    <a:pt x="756" y="1095"/>
                  </a:lnTo>
                  <a:lnTo>
                    <a:pt x="735" y="1109"/>
                  </a:lnTo>
                  <a:lnTo>
                    <a:pt x="714" y="1122"/>
                  </a:lnTo>
                  <a:lnTo>
                    <a:pt x="692" y="1134"/>
                  </a:lnTo>
                  <a:lnTo>
                    <a:pt x="671" y="1145"/>
                  </a:lnTo>
                  <a:lnTo>
                    <a:pt x="646" y="1154"/>
                  </a:lnTo>
                  <a:lnTo>
                    <a:pt x="620" y="1161"/>
                  </a:lnTo>
                  <a:lnTo>
                    <a:pt x="592" y="1165"/>
                  </a:lnTo>
                  <a:lnTo>
                    <a:pt x="559" y="1170"/>
                  </a:lnTo>
                  <a:lnTo>
                    <a:pt x="523" y="1171"/>
                  </a:lnTo>
                  <a:lnTo>
                    <a:pt x="483" y="1171"/>
                  </a:lnTo>
                  <a:lnTo>
                    <a:pt x="442" y="1170"/>
                  </a:lnTo>
                  <a:lnTo>
                    <a:pt x="408" y="1171"/>
                  </a:lnTo>
                  <a:lnTo>
                    <a:pt x="379" y="1171"/>
                  </a:lnTo>
                  <a:lnTo>
                    <a:pt x="356" y="1173"/>
                  </a:lnTo>
                  <a:lnTo>
                    <a:pt x="336" y="1175"/>
                  </a:lnTo>
                  <a:lnTo>
                    <a:pt x="322" y="1178"/>
                  </a:lnTo>
                  <a:lnTo>
                    <a:pt x="309" y="1180"/>
                  </a:lnTo>
                  <a:lnTo>
                    <a:pt x="299" y="1183"/>
                  </a:lnTo>
                  <a:lnTo>
                    <a:pt x="291" y="1186"/>
                  </a:lnTo>
                  <a:lnTo>
                    <a:pt x="284" y="1187"/>
                  </a:lnTo>
                  <a:lnTo>
                    <a:pt x="278" y="1188"/>
                  </a:lnTo>
                  <a:lnTo>
                    <a:pt x="274" y="1190"/>
                  </a:lnTo>
                  <a:lnTo>
                    <a:pt x="268" y="1190"/>
                  </a:lnTo>
                  <a:lnTo>
                    <a:pt x="261" y="1188"/>
                  </a:lnTo>
                  <a:lnTo>
                    <a:pt x="254" y="1186"/>
                  </a:lnTo>
                  <a:lnTo>
                    <a:pt x="244" y="1183"/>
                  </a:lnTo>
                  <a:lnTo>
                    <a:pt x="224" y="1175"/>
                  </a:lnTo>
                  <a:lnTo>
                    <a:pt x="207" y="1173"/>
                  </a:lnTo>
                  <a:lnTo>
                    <a:pt x="192" y="1171"/>
                  </a:lnTo>
                  <a:lnTo>
                    <a:pt x="179" y="1170"/>
                  </a:lnTo>
                  <a:lnTo>
                    <a:pt x="166" y="1167"/>
                  </a:lnTo>
                  <a:lnTo>
                    <a:pt x="155" y="1163"/>
                  </a:lnTo>
                  <a:lnTo>
                    <a:pt x="143" y="1152"/>
                  </a:lnTo>
                  <a:lnTo>
                    <a:pt x="130" y="1137"/>
                  </a:lnTo>
                  <a:lnTo>
                    <a:pt x="118" y="1125"/>
                  </a:lnTo>
                  <a:lnTo>
                    <a:pt x="107" y="1124"/>
                  </a:lnTo>
                  <a:lnTo>
                    <a:pt x="97" y="1127"/>
                  </a:lnTo>
                  <a:lnTo>
                    <a:pt x="87" y="1131"/>
                  </a:lnTo>
                  <a:lnTo>
                    <a:pt x="77" y="1132"/>
                  </a:lnTo>
                  <a:lnTo>
                    <a:pt x="66" y="1124"/>
                  </a:lnTo>
                  <a:lnTo>
                    <a:pt x="51" y="1104"/>
                  </a:lnTo>
                  <a:lnTo>
                    <a:pt x="34" y="1065"/>
                  </a:lnTo>
                  <a:lnTo>
                    <a:pt x="33" y="1061"/>
                  </a:lnTo>
                  <a:lnTo>
                    <a:pt x="27" y="1052"/>
                  </a:lnTo>
                  <a:lnTo>
                    <a:pt x="18" y="1043"/>
                  </a:lnTo>
                  <a:lnTo>
                    <a:pt x="5" y="10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0" name="Freeform 52"/>
            <p:cNvSpPr>
              <a:spLocks/>
            </p:cNvSpPr>
            <p:nvPr/>
          </p:nvSpPr>
          <p:spPr bwMode="auto">
            <a:xfrm>
              <a:off x="8104" y="5886"/>
              <a:ext cx="195" cy="100"/>
            </a:xfrm>
            <a:custGeom>
              <a:avLst/>
              <a:gdLst>
                <a:gd name="T0" fmla="*/ 0 w 391"/>
                <a:gd name="T1" fmla="*/ 1 h 200"/>
                <a:gd name="T2" fmla="*/ 0 w 391"/>
                <a:gd name="T3" fmla="*/ 1 h 200"/>
                <a:gd name="T4" fmla="*/ 0 w 391"/>
                <a:gd name="T5" fmla="*/ 1 h 200"/>
                <a:gd name="T6" fmla="*/ 0 w 391"/>
                <a:gd name="T7" fmla="*/ 1 h 200"/>
                <a:gd name="T8" fmla="*/ 0 w 391"/>
                <a:gd name="T9" fmla="*/ 1 h 200"/>
                <a:gd name="T10" fmla="*/ 0 w 391"/>
                <a:gd name="T11" fmla="*/ 1 h 200"/>
                <a:gd name="T12" fmla="*/ 0 w 391"/>
                <a:gd name="T13" fmla="*/ 1 h 200"/>
                <a:gd name="T14" fmla="*/ 0 w 391"/>
                <a:gd name="T15" fmla="*/ 1 h 200"/>
                <a:gd name="T16" fmla="*/ 0 w 391"/>
                <a:gd name="T17" fmla="*/ 1 h 200"/>
                <a:gd name="T18" fmla="*/ 0 w 391"/>
                <a:gd name="T19" fmla="*/ 1 h 200"/>
                <a:gd name="T20" fmla="*/ 0 w 391"/>
                <a:gd name="T21" fmla="*/ 1 h 200"/>
                <a:gd name="T22" fmla="*/ 0 w 391"/>
                <a:gd name="T23" fmla="*/ 1 h 200"/>
                <a:gd name="T24" fmla="*/ 0 w 391"/>
                <a:gd name="T25" fmla="*/ 1 h 200"/>
                <a:gd name="T26" fmla="*/ 0 w 391"/>
                <a:gd name="T27" fmla="*/ 1 h 200"/>
                <a:gd name="T28" fmla="*/ 0 w 391"/>
                <a:gd name="T29" fmla="*/ 1 h 200"/>
                <a:gd name="T30" fmla="*/ 0 w 391"/>
                <a:gd name="T31" fmla="*/ 1 h 200"/>
                <a:gd name="T32" fmla="*/ 0 w 391"/>
                <a:gd name="T33" fmla="*/ 1 h 200"/>
                <a:gd name="T34" fmla="*/ 0 w 391"/>
                <a:gd name="T35" fmla="*/ 1 h 200"/>
                <a:gd name="T36" fmla="*/ 0 w 391"/>
                <a:gd name="T37" fmla="*/ 1 h 200"/>
                <a:gd name="T38" fmla="*/ 0 w 391"/>
                <a:gd name="T39" fmla="*/ 1 h 200"/>
                <a:gd name="T40" fmla="*/ 0 w 391"/>
                <a:gd name="T41" fmla="*/ 1 h 200"/>
                <a:gd name="T42" fmla="*/ 0 w 391"/>
                <a:gd name="T43" fmla="*/ 1 h 200"/>
                <a:gd name="T44" fmla="*/ 0 w 391"/>
                <a:gd name="T45" fmla="*/ 1 h 200"/>
                <a:gd name="T46" fmla="*/ 0 w 391"/>
                <a:gd name="T47" fmla="*/ 1 h 200"/>
                <a:gd name="T48" fmla="*/ 0 w 391"/>
                <a:gd name="T49" fmla="*/ 1 h 200"/>
                <a:gd name="T50" fmla="*/ 0 w 391"/>
                <a:gd name="T51" fmla="*/ 1 h 200"/>
                <a:gd name="T52" fmla="*/ 0 w 391"/>
                <a:gd name="T53" fmla="*/ 1 h 200"/>
                <a:gd name="T54" fmla="*/ 0 w 391"/>
                <a:gd name="T55" fmla="*/ 0 h 200"/>
                <a:gd name="T56" fmla="*/ 0 w 391"/>
                <a:gd name="T57" fmla="*/ 1 h 200"/>
                <a:gd name="T58" fmla="*/ 0 w 391"/>
                <a:gd name="T59" fmla="*/ 1 h 200"/>
                <a:gd name="T60" fmla="*/ 0 w 391"/>
                <a:gd name="T61" fmla="*/ 1 h 200"/>
                <a:gd name="T62" fmla="*/ 0 w 391"/>
                <a:gd name="T63" fmla="*/ 1 h 200"/>
                <a:gd name="T64" fmla="*/ 0 w 391"/>
                <a:gd name="T65" fmla="*/ 1 h 200"/>
                <a:gd name="T66" fmla="*/ 0 w 391"/>
                <a:gd name="T67" fmla="*/ 1 h 200"/>
                <a:gd name="T68" fmla="*/ 0 w 391"/>
                <a:gd name="T69" fmla="*/ 1 h 200"/>
                <a:gd name="T70" fmla="*/ 0 w 391"/>
                <a:gd name="T71" fmla="*/ 1 h 200"/>
                <a:gd name="T72" fmla="*/ 0 w 391"/>
                <a:gd name="T73" fmla="*/ 1 h 200"/>
                <a:gd name="T74" fmla="*/ 0 w 391"/>
                <a:gd name="T75" fmla="*/ 1 h 2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1"/>
                <a:gd name="T115" fmla="*/ 0 h 200"/>
                <a:gd name="T116" fmla="*/ 391 w 391"/>
                <a:gd name="T117" fmla="*/ 200 h 2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1" h="200">
                  <a:moveTo>
                    <a:pt x="0" y="57"/>
                  </a:moveTo>
                  <a:lnTo>
                    <a:pt x="3" y="59"/>
                  </a:lnTo>
                  <a:lnTo>
                    <a:pt x="12" y="62"/>
                  </a:lnTo>
                  <a:lnTo>
                    <a:pt x="24" y="65"/>
                  </a:lnTo>
                  <a:lnTo>
                    <a:pt x="42" y="67"/>
                  </a:lnTo>
                  <a:lnTo>
                    <a:pt x="63" y="69"/>
                  </a:lnTo>
                  <a:lnTo>
                    <a:pt x="86" y="67"/>
                  </a:lnTo>
                  <a:lnTo>
                    <a:pt x="112" y="62"/>
                  </a:lnTo>
                  <a:lnTo>
                    <a:pt x="138" y="52"/>
                  </a:lnTo>
                  <a:lnTo>
                    <a:pt x="167" y="40"/>
                  </a:lnTo>
                  <a:lnTo>
                    <a:pt x="200" y="36"/>
                  </a:lnTo>
                  <a:lnTo>
                    <a:pt x="234" y="37"/>
                  </a:lnTo>
                  <a:lnTo>
                    <a:pt x="269" y="46"/>
                  </a:lnTo>
                  <a:lnTo>
                    <a:pt x="300" y="66"/>
                  </a:lnTo>
                  <a:lnTo>
                    <a:pt x="326" y="98"/>
                  </a:lnTo>
                  <a:lnTo>
                    <a:pt x="346" y="141"/>
                  </a:lnTo>
                  <a:lnTo>
                    <a:pt x="358" y="200"/>
                  </a:lnTo>
                  <a:lnTo>
                    <a:pt x="364" y="195"/>
                  </a:lnTo>
                  <a:lnTo>
                    <a:pt x="376" y="181"/>
                  </a:lnTo>
                  <a:lnTo>
                    <a:pt x="388" y="162"/>
                  </a:lnTo>
                  <a:lnTo>
                    <a:pt x="391" y="138"/>
                  </a:lnTo>
                  <a:lnTo>
                    <a:pt x="389" y="131"/>
                  </a:lnTo>
                  <a:lnTo>
                    <a:pt x="382" y="112"/>
                  </a:lnTo>
                  <a:lnTo>
                    <a:pt x="369" y="86"/>
                  </a:lnTo>
                  <a:lnTo>
                    <a:pt x="351" y="57"/>
                  </a:lnTo>
                  <a:lnTo>
                    <a:pt x="322" y="30"/>
                  </a:lnTo>
                  <a:lnTo>
                    <a:pt x="285" y="10"/>
                  </a:lnTo>
                  <a:lnTo>
                    <a:pt x="237" y="0"/>
                  </a:lnTo>
                  <a:lnTo>
                    <a:pt x="177" y="6"/>
                  </a:lnTo>
                  <a:lnTo>
                    <a:pt x="149" y="14"/>
                  </a:lnTo>
                  <a:lnTo>
                    <a:pt x="128" y="21"/>
                  </a:lnTo>
                  <a:lnTo>
                    <a:pt x="112" y="30"/>
                  </a:lnTo>
                  <a:lnTo>
                    <a:pt x="98" y="37"/>
                  </a:lnTo>
                  <a:lnTo>
                    <a:pt x="83" y="42"/>
                  </a:lnTo>
                  <a:lnTo>
                    <a:pt x="68" y="44"/>
                  </a:lnTo>
                  <a:lnTo>
                    <a:pt x="46" y="44"/>
                  </a:lnTo>
                  <a:lnTo>
                    <a:pt x="17" y="4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1" name="Freeform 51"/>
            <p:cNvSpPr>
              <a:spLocks/>
            </p:cNvSpPr>
            <p:nvPr/>
          </p:nvSpPr>
          <p:spPr bwMode="auto">
            <a:xfrm>
              <a:off x="8262" y="6066"/>
              <a:ext cx="48" cy="37"/>
            </a:xfrm>
            <a:custGeom>
              <a:avLst/>
              <a:gdLst>
                <a:gd name="T0" fmla="*/ 0 w 94"/>
                <a:gd name="T1" fmla="*/ 0 h 74"/>
                <a:gd name="T2" fmla="*/ 1 w 94"/>
                <a:gd name="T3" fmla="*/ 1 h 74"/>
                <a:gd name="T4" fmla="*/ 1 w 94"/>
                <a:gd name="T5" fmla="*/ 1 h 74"/>
                <a:gd name="T6" fmla="*/ 1 w 94"/>
                <a:gd name="T7" fmla="*/ 1 h 74"/>
                <a:gd name="T8" fmla="*/ 1 w 94"/>
                <a:gd name="T9" fmla="*/ 1 h 74"/>
                <a:gd name="T10" fmla="*/ 1 w 94"/>
                <a:gd name="T11" fmla="*/ 1 h 74"/>
                <a:gd name="T12" fmla="*/ 1 w 94"/>
                <a:gd name="T13" fmla="*/ 1 h 74"/>
                <a:gd name="T14" fmla="*/ 1 w 94"/>
                <a:gd name="T15" fmla="*/ 1 h 74"/>
                <a:gd name="T16" fmla="*/ 1 w 94"/>
                <a:gd name="T17" fmla="*/ 1 h 74"/>
                <a:gd name="T18" fmla="*/ 1 w 94"/>
                <a:gd name="T19" fmla="*/ 1 h 74"/>
                <a:gd name="T20" fmla="*/ 1 w 94"/>
                <a:gd name="T21" fmla="*/ 1 h 74"/>
                <a:gd name="T22" fmla="*/ 1 w 94"/>
                <a:gd name="T23" fmla="*/ 1 h 74"/>
                <a:gd name="T24" fmla="*/ 1 w 94"/>
                <a:gd name="T25" fmla="*/ 1 h 74"/>
                <a:gd name="T26" fmla="*/ 1 w 94"/>
                <a:gd name="T27" fmla="*/ 1 h 74"/>
                <a:gd name="T28" fmla="*/ 1 w 94"/>
                <a:gd name="T29" fmla="*/ 1 h 74"/>
                <a:gd name="T30" fmla="*/ 1 w 94"/>
                <a:gd name="T31" fmla="*/ 1 h 74"/>
                <a:gd name="T32" fmla="*/ 0 w 94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74"/>
                <a:gd name="T53" fmla="*/ 94 w 94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74">
                  <a:moveTo>
                    <a:pt x="0" y="0"/>
                  </a:moveTo>
                  <a:lnTo>
                    <a:pt x="4" y="2"/>
                  </a:lnTo>
                  <a:lnTo>
                    <a:pt x="15" y="6"/>
                  </a:lnTo>
                  <a:lnTo>
                    <a:pt x="33" y="12"/>
                  </a:lnTo>
                  <a:lnTo>
                    <a:pt x="51" y="21"/>
                  </a:lnTo>
                  <a:lnTo>
                    <a:pt x="69" y="32"/>
                  </a:lnTo>
                  <a:lnTo>
                    <a:pt x="84" y="44"/>
                  </a:lnTo>
                  <a:lnTo>
                    <a:pt x="93" y="58"/>
                  </a:lnTo>
                  <a:lnTo>
                    <a:pt x="94" y="74"/>
                  </a:lnTo>
                  <a:lnTo>
                    <a:pt x="90" y="72"/>
                  </a:lnTo>
                  <a:lnTo>
                    <a:pt x="81" y="67"/>
                  </a:lnTo>
                  <a:lnTo>
                    <a:pt x="67" y="58"/>
                  </a:lnTo>
                  <a:lnTo>
                    <a:pt x="51" y="48"/>
                  </a:lnTo>
                  <a:lnTo>
                    <a:pt x="34" y="36"/>
                  </a:lnTo>
                  <a:lnTo>
                    <a:pt x="20" y="23"/>
                  </a:lnTo>
                  <a:lnTo>
                    <a:pt x="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2" name="Freeform 50"/>
            <p:cNvSpPr>
              <a:spLocks/>
            </p:cNvSpPr>
            <p:nvPr/>
          </p:nvSpPr>
          <p:spPr bwMode="auto">
            <a:xfrm>
              <a:off x="7279" y="5642"/>
              <a:ext cx="23" cy="21"/>
            </a:xfrm>
            <a:custGeom>
              <a:avLst/>
              <a:gdLst>
                <a:gd name="T0" fmla="*/ 1 w 44"/>
                <a:gd name="T1" fmla="*/ 1 h 40"/>
                <a:gd name="T2" fmla="*/ 1 w 44"/>
                <a:gd name="T3" fmla="*/ 1 h 40"/>
                <a:gd name="T4" fmla="*/ 1 w 44"/>
                <a:gd name="T5" fmla="*/ 1 h 40"/>
                <a:gd name="T6" fmla="*/ 1 w 44"/>
                <a:gd name="T7" fmla="*/ 1 h 40"/>
                <a:gd name="T8" fmla="*/ 1 w 44"/>
                <a:gd name="T9" fmla="*/ 1 h 40"/>
                <a:gd name="T10" fmla="*/ 1 w 44"/>
                <a:gd name="T11" fmla="*/ 1 h 40"/>
                <a:gd name="T12" fmla="*/ 1 w 44"/>
                <a:gd name="T13" fmla="*/ 1 h 40"/>
                <a:gd name="T14" fmla="*/ 1 w 44"/>
                <a:gd name="T15" fmla="*/ 0 h 40"/>
                <a:gd name="T16" fmla="*/ 1 w 44"/>
                <a:gd name="T17" fmla="*/ 1 h 40"/>
                <a:gd name="T18" fmla="*/ 1 w 44"/>
                <a:gd name="T19" fmla="*/ 1 h 40"/>
                <a:gd name="T20" fmla="*/ 0 w 44"/>
                <a:gd name="T21" fmla="*/ 1 h 40"/>
                <a:gd name="T22" fmla="*/ 0 w 44"/>
                <a:gd name="T23" fmla="*/ 1 h 40"/>
                <a:gd name="T24" fmla="*/ 1 w 44"/>
                <a:gd name="T25" fmla="*/ 1 h 40"/>
                <a:gd name="T26" fmla="*/ 1 w 44"/>
                <a:gd name="T27" fmla="*/ 1 h 40"/>
                <a:gd name="T28" fmla="*/ 1 w 44"/>
                <a:gd name="T29" fmla="*/ 1 h 40"/>
                <a:gd name="T30" fmla="*/ 1 w 44"/>
                <a:gd name="T31" fmla="*/ 1 h 40"/>
                <a:gd name="T32" fmla="*/ 1 w 44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0"/>
                <a:gd name="T53" fmla="*/ 44 w 44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0">
                  <a:moveTo>
                    <a:pt x="7" y="39"/>
                  </a:moveTo>
                  <a:lnTo>
                    <a:pt x="13" y="29"/>
                  </a:lnTo>
                  <a:lnTo>
                    <a:pt x="26" y="19"/>
                  </a:lnTo>
                  <a:lnTo>
                    <a:pt x="39" y="10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3"/>
                  </a:lnTo>
                  <a:lnTo>
                    <a:pt x="36" y="0"/>
                  </a:lnTo>
                  <a:lnTo>
                    <a:pt x="17" y="3"/>
                  </a:lnTo>
                  <a:lnTo>
                    <a:pt x="4" y="10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3" name="Freeform 49"/>
            <p:cNvSpPr>
              <a:spLocks/>
            </p:cNvSpPr>
            <p:nvPr/>
          </p:nvSpPr>
          <p:spPr bwMode="auto">
            <a:xfrm>
              <a:off x="7290" y="5617"/>
              <a:ext cx="187" cy="84"/>
            </a:xfrm>
            <a:custGeom>
              <a:avLst/>
              <a:gdLst>
                <a:gd name="T0" fmla="*/ 1 w 374"/>
                <a:gd name="T1" fmla="*/ 1 h 168"/>
                <a:gd name="T2" fmla="*/ 1 w 374"/>
                <a:gd name="T3" fmla="*/ 1 h 168"/>
                <a:gd name="T4" fmla="*/ 1 w 374"/>
                <a:gd name="T5" fmla="*/ 1 h 168"/>
                <a:gd name="T6" fmla="*/ 1 w 374"/>
                <a:gd name="T7" fmla="*/ 1 h 168"/>
                <a:gd name="T8" fmla="*/ 1 w 374"/>
                <a:gd name="T9" fmla="*/ 1 h 168"/>
                <a:gd name="T10" fmla="*/ 1 w 374"/>
                <a:gd name="T11" fmla="*/ 1 h 168"/>
                <a:gd name="T12" fmla="*/ 1 w 374"/>
                <a:gd name="T13" fmla="*/ 1 h 168"/>
                <a:gd name="T14" fmla="*/ 1 w 374"/>
                <a:gd name="T15" fmla="*/ 1 h 168"/>
                <a:gd name="T16" fmla="*/ 1 w 374"/>
                <a:gd name="T17" fmla="*/ 1 h 168"/>
                <a:gd name="T18" fmla="*/ 1 w 374"/>
                <a:gd name="T19" fmla="*/ 1 h 168"/>
                <a:gd name="T20" fmla="*/ 1 w 374"/>
                <a:gd name="T21" fmla="*/ 1 h 168"/>
                <a:gd name="T22" fmla="*/ 1 w 374"/>
                <a:gd name="T23" fmla="*/ 1 h 168"/>
                <a:gd name="T24" fmla="*/ 1 w 374"/>
                <a:gd name="T25" fmla="*/ 1 h 168"/>
                <a:gd name="T26" fmla="*/ 1 w 374"/>
                <a:gd name="T27" fmla="*/ 0 h 168"/>
                <a:gd name="T28" fmla="*/ 1 w 374"/>
                <a:gd name="T29" fmla="*/ 1 h 168"/>
                <a:gd name="T30" fmla="*/ 1 w 374"/>
                <a:gd name="T31" fmla="*/ 1 h 168"/>
                <a:gd name="T32" fmla="*/ 1 w 374"/>
                <a:gd name="T33" fmla="*/ 1 h 168"/>
                <a:gd name="T34" fmla="*/ 1 w 374"/>
                <a:gd name="T35" fmla="*/ 1 h 168"/>
                <a:gd name="T36" fmla="*/ 1 w 374"/>
                <a:gd name="T37" fmla="*/ 1 h 168"/>
                <a:gd name="T38" fmla="*/ 1 w 374"/>
                <a:gd name="T39" fmla="*/ 1 h 168"/>
                <a:gd name="T40" fmla="*/ 1 w 374"/>
                <a:gd name="T41" fmla="*/ 1 h 168"/>
                <a:gd name="T42" fmla="*/ 1 w 374"/>
                <a:gd name="T43" fmla="*/ 1 h 168"/>
                <a:gd name="T44" fmla="*/ 1 w 374"/>
                <a:gd name="T45" fmla="*/ 1 h 168"/>
                <a:gd name="T46" fmla="*/ 1 w 374"/>
                <a:gd name="T47" fmla="*/ 1 h 168"/>
                <a:gd name="T48" fmla="*/ 1 w 374"/>
                <a:gd name="T49" fmla="*/ 1 h 168"/>
                <a:gd name="T50" fmla="*/ 1 w 374"/>
                <a:gd name="T51" fmla="*/ 1 h 168"/>
                <a:gd name="T52" fmla="*/ 1 w 374"/>
                <a:gd name="T53" fmla="*/ 1 h 168"/>
                <a:gd name="T54" fmla="*/ 1 w 374"/>
                <a:gd name="T55" fmla="*/ 1 h 168"/>
                <a:gd name="T56" fmla="*/ 1 w 374"/>
                <a:gd name="T57" fmla="*/ 1 h 168"/>
                <a:gd name="T58" fmla="*/ 1 w 374"/>
                <a:gd name="T59" fmla="*/ 1 h 168"/>
                <a:gd name="T60" fmla="*/ 1 w 374"/>
                <a:gd name="T61" fmla="*/ 1 h 168"/>
                <a:gd name="T62" fmla="*/ 1 w 374"/>
                <a:gd name="T63" fmla="*/ 1 h 168"/>
                <a:gd name="T64" fmla="*/ 0 w 374"/>
                <a:gd name="T65" fmla="*/ 1 h 1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4"/>
                <a:gd name="T100" fmla="*/ 0 h 168"/>
                <a:gd name="T101" fmla="*/ 374 w 374"/>
                <a:gd name="T102" fmla="*/ 168 h 1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4" h="168">
                  <a:moveTo>
                    <a:pt x="0" y="156"/>
                  </a:moveTo>
                  <a:lnTo>
                    <a:pt x="2" y="156"/>
                  </a:lnTo>
                  <a:lnTo>
                    <a:pt x="8" y="156"/>
                  </a:lnTo>
                  <a:lnTo>
                    <a:pt x="13" y="156"/>
                  </a:lnTo>
                  <a:lnTo>
                    <a:pt x="23" y="156"/>
                  </a:lnTo>
                  <a:lnTo>
                    <a:pt x="32" y="158"/>
                  </a:lnTo>
                  <a:lnTo>
                    <a:pt x="42" y="159"/>
                  </a:lnTo>
                  <a:lnTo>
                    <a:pt x="51" y="161"/>
                  </a:lnTo>
                  <a:lnTo>
                    <a:pt x="58" y="162"/>
                  </a:lnTo>
                  <a:lnTo>
                    <a:pt x="64" y="162"/>
                  </a:lnTo>
                  <a:lnTo>
                    <a:pt x="71" y="162"/>
                  </a:lnTo>
                  <a:lnTo>
                    <a:pt x="82" y="159"/>
                  </a:lnTo>
                  <a:lnTo>
                    <a:pt x="95" y="155"/>
                  </a:lnTo>
                  <a:lnTo>
                    <a:pt x="110" y="150"/>
                  </a:lnTo>
                  <a:lnTo>
                    <a:pt x="127" y="145"/>
                  </a:lnTo>
                  <a:lnTo>
                    <a:pt x="144" y="138"/>
                  </a:lnTo>
                  <a:lnTo>
                    <a:pt x="164" y="130"/>
                  </a:lnTo>
                  <a:lnTo>
                    <a:pt x="183" y="122"/>
                  </a:lnTo>
                  <a:lnTo>
                    <a:pt x="203" y="112"/>
                  </a:lnTo>
                  <a:lnTo>
                    <a:pt x="223" y="102"/>
                  </a:lnTo>
                  <a:lnTo>
                    <a:pt x="243" y="90"/>
                  </a:lnTo>
                  <a:lnTo>
                    <a:pt x="263" y="79"/>
                  </a:lnTo>
                  <a:lnTo>
                    <a:pt x="281" y="66"/>
                  </a:lnTo>
                  <a:lnTo>
                    <a:pt x="298" y="53"/>
                  </a:lnTo>
                  <a:lnTo>
                    <a:pt x="314" y="40"/>
                  </a:lnTo>
                  <a:lnTo>
                    <a:pt x="338" y="18"/>
                  </a:lnTo>
                  <a:lnTo>
                    <a:pt x="355" y="5"/>
                  </a:lnTo>
                  <a:lnTo>
                    <a:pt x="365" y="0"/>
                  </a:lnTo>
                  <a:lnTo>
                    <a:pt x="371" y="0"/>
                  </a:lnTo>
                  <a:lnTo>
                    <a:pt x="374" y="3"/>
                  </a:lnTo>
                  <a:lnTo>
                    <a:pt x="374" y="8"/>
                  </a:lnTo>
                  <a:lnTo>
                    <a:pt x="373" y="13"/>
                  </a:lnTo>
                  <a:lnTo>
                    <a:pt x="373" y="17"/>
                  </a:lnTo>
                  <a:lnTo>
                    <a:pt x="373" y="23"/>
                  </a:lnTo>
                  <a:lnTo>
                    <a:pt x="370" y="25"/>
                  </a:lnTo>
                  <a:lnTo>
                    <a:pt x="364" y="28"/>
                  </a:lnTo>
                  <a:lnTo>
                    <a:pt x="358" y="31"/>
                  </a:lnTo>
                  <a:lnTo>
                    <a:pt x="351" y="36"/>
                  </a:lnTo>
                  <a:lnTo>
                    <a:pt x="342" y="38"/>
                  </a:lnTo>
                  <a:lnTo>
                    <a:pt x="334" y="44"/>
                  </a:lnTo>
                  <a:lnTo>
                    <a:pt x="324" y="51"/>
                  </a:lnTo>
                  <a:lnTo>
                    <a:pt x="318" y="56"/>
                  </a:lnTo>
                  <a:lnTo>
                    <a:pt x="309" y="61"/>
                  </a:lnTo>
                  <a:lnTo>
                    <a:pt x="298" y="69"/>
                  </a:lnTo>
                  <a:lnTo>
                    <a:pt x="285" y="76"/>
                  </a:lnTo>
                  <a:lnTo>
                    <a:pt x="271" y="84"/>
                  </a:lnTo>
                  <a:lnTo>
                    <a:pt x="253" y="93"/>
                  </a:lnTo>
                  <a:lnTo>
                    <a:pt x="236" y="102"/>
                  </a:lnTo>
                  <a:lnTo>
                    <a:pt x="219" y="110"/>
                  </a:lnTo>
                  <a:lnTo>
                    <a:pt x="200" y="120"/>
                  </a:lnTo>
                  <a:lnTo>
                    <a:pt x="180" y="129"/>
                  </a:lnTo>
                  <a:lnTo>
                    <a:pt x="161" y="136"/>
                  </a:lnTo>
                  <a:lnTo>
                    <a:pt x="144" y="145"/>
                  </a:lnTo>
                  <a:lnTo>
                    <a:pt x="127" y="150"/>
                  </a:lnTo>
                  <a:lnTo>
                    <a:pt x="110" y="156"/>
                  </a:lnTo>
                  <a:lnTo>
                    <a:pt x="95" y="162"/>
                  </a:lnTo>
                  <a:lnTo>
                    <a:pt x="82" y="165"/>
                  </a:lnTo>
                  <a:lnTo>
                    <a:pt x="68" y="168"/>
                  </a:lnTo>
                  <a:lnTo>
                    <a:pt x="56" y="168"/>
                  </a:lnTo>
                  <a:lnTo>
                    <a:pt x="46" y="168"/>
                  </a:lnTo>
                  <a:lnTo>
                    <a:pt x="39" y="166"/>
                  </a:lnTo>
                  <a:lnTo>
                    <a:pt x="33" y="165"/>
                  </a:lnTo>
                  <a:lnTo>
                    <a:pt x="29" y="163"/>
                  </a:lnTo>
                  <a:lnTo>
                    <a:pt x="23" y="162"/>
                  </a:lnTo>
                  <a:lnTo>
                    <a:pt x="18" y="162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4" name="Freeform 48"/>
            <p:cNvSpPr>
              <a:spLocks/>
            </p:cNvSpPr>
            <p:nvPr/>
          </p:nvSpPr>
          <p:spPr bwMode="auto">
            <a:xfrm>
              <a:off x="7578" y="5664"/>
              <a:ext cx="62" cy="157"/>
            </a:xfrm>
            <a:custGeom>
              <a:avLst/>
              <a:gdLst>
                <a:gd name="T0" fmla="*/ 1 w 123"/>
                <a:gd name="T1" fmla="*/ 0 h 315"/>
                <a:gd name="T2" fmla="*/ 1 w 123"/>
                <a:gd name="T3" fmla="*/ 0 h 315"/>
                <a:gd name="T4" fmla="*/ 1 w 123"/>
                <a:gd name="T5" fmla="*/ 0 h 315"/>
                <a:gd name="T6" fmla="*/ 1 w 123"/>
                <a:gd name="T7" fmla="*/ 0 h 315"/>
                <a:gd name="T8" fmla="*/ 1 w 123"/>
                <a:gd name="T9" fmla="*/ 0 h 315"/>
                <a:gd name="T10" fmla="*/ 1 w 123"/>
                <a:gd name="T11" fmla="*/ 0 h 315"/>
                <a:gd name="T12" fmla="*/ 1 w 123"/>
                <a:gd name="T13" fmla="*/ 0 h 315"/>
                <a:gd name="T14" fmla="*/ 1 w 123"/>
                <a:gd name="T15" fmla="*/ 0 h 315"/>
                <a:gd name="T16" fmla="*/ 1 w 123"/>
                <a:gd name="T17" fmla="*/ 0 h 315"/>
                <a:gd name="T18" fmla="*/ 1 w 123"/>
                <a:gd name="T19" fmla="*/ 0 h 315"/>
                <a:gd name="T20" fmla="*/ 1 w 123"/>
                <a:gd name="T21" fmla="*/ 0 h 315"/>
                <a:gd name="T22" fmla="*/ 1 w 123"/>
                <a:gd name="T23" fmla="*/ 0 h 315"/>
                <a:gd name="T24" fmla="*/ 0 w 123"/>
                <a:gd name="T25" fmla="*/ 0 h 315"/>
                <a:gd name="T26" fmla="*/ 1 w 123"/>
                <a:gd name="T27" fmla="*/ 0 h 315"/>
                <a:gd name="T28" fmla="*/ 1 w 123"/>
                <a:gd name="T29" fmla="*/ 0 h 315"/>
                <a:gd name="T30" fmla="*/ 1 w 123"/>
                <a:gd name="T31" fmla="*/ 0 h 315"/>
                <a:gd name="T32" fmla="*/ 1 w 123"/>
                <a:gd name="T33" fmla="*/ 0 h 315"/>
                <a:gd name="T34" fmla="*/ 1 w 123"/>
                <a:gd name="T35" fmla="*/ 0 h 3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3"/>
                <a:gd name="T55" fmla="*/ 0 h 315"/>
                <a:gd name="T56" fmla="*/ 123 w 123"/>
                <a:gd name="T57" fmla="*/ 315 h 3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3" h="315">
                  <a:moveTo>
                    <a:pt x="123" y="315"/>
                  </a:moveTo>
                  <a:lnTo>
                    <a:pt x="90" y="284"/>
                  </a:lnTo>
                  <a:lnTo>
                    <a:pt x="64" y="241"/>
                  </a:lnTo>
                  <a:lnTo>
                    <a:pt x="44" y="190"/>
                  </a:lnTo>
                  <a:lnTo>
                    <a:pt x="30" y="135"/>
                  </a:lnTo>
                  <a:lnTo>
                    <a:pt x="20" y="85"/>
                  </a:lnTo>
                  <a:lnTo>
                    <a:pt x="14" y="42"/>
                  </a:lnTo>
                  <a:lnTo>
                    <a:pt x="11" y="12"/>
                  </a:lnTo>
                  <a:lnTo>
                    <a:pt x="10" y="0"/>
                  </a:lnTo>
                  <a:lnTo>
                    <a:pt x="8" y="6"/>
                  </a:lnTo>
                  <a:lnTo>
                    <a:pt x="4" y="24"/>
                  </a:lnTo>
                  <a:lnTo>
                    <a:pt x="1" y="52"/>
                  </a:lnTo>
                  <a:lnTo>
                    <a:pt x="0" y="88"/>
                  </a:lnTo>
                  <a:lnTo>
                    <a:pt x="4" y="132"/>
                  </a:lnTo>
                  <a:lnTo>
                    <a:pt x="14" y="182"/>
                  </a:lnTo>
                  <a:lnTo>
                    <a:pt x="34" y="237"/>
                  </a:lnTo>
                  <a:lnTo>
                    <a:pt x="64" y="296"/>
                  </a:lnTo>
                  <a:lnTo>
                    <a:pt x="123" y="3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5" name="Freeform 47"/>
            <p:cNvSpPr>
              <a:spLocks/>
            </p:cNvSpPr>
            <p:nvPr/>
          </p:nvSpPr>
          <p:spPr bwMode="auto">
            <a:xfrm>
              <a:off x="7645" y="5698"/>
              <a:ext cx="60" cy="129"/>
            </a:xfrm>
            <a:custGeom>
              <a:avLst/>
              <a:gdLst>
                <a:gd name="T0" fmla="*/ 1 w 120"/>
                <a:gd name="T1" fmla="*/ 1 h 258"/>
                <a:gd name="T2" fmla="*/ 1 w 120"/>
                <a:gd name="T3" fmla="*/ 1 h 258"/>
                <a:gd name="T4" fmla="*/ 1 w 120"/>
                <a:gd name="T5" fmla="*/ 1 h 258"/>
                <a:gd name="T6" fmla="*/ 1 w 120"/>
                <a:gd name="T7" fmla="*/ 1 h 258"/>
                <a:gd name="T8" fmla="*/ 1 w 120"/>
                <a:gd name="T9" fmla="*/ 1 h 258"/>
                <a:gd name="T10" fmla="*/ 1 w 120"/>
                <a:gd name="T11" fmla="*/ 1 h 258"/>
                <a:gd name="T12" fmla="*/ 1 w 120"/>
                <a:gd name="T13" fmla="*/ 1 h 258"/>
                <a:gd name="T14" fmla="*/ 1 w 120"/>
                <a:gd name="T15" fmla="*/ 1 h 258"/>
                <a:gd name="T16" fmla="*/ 0 w 120"/>
                <a:gd name="T17" fmla="*/ 0 h 258"/>
                <a:gd name="T18" fmla="*/ 0 w 120"/>
                <a:gd name="T19" fmla="*/ 1 h 258"/>
                <a:gd name="T20" fmla="*/ 0 w 120"/>
                <a:gd name="T21" fmla="*/ 1 h 258"/>
                <a:gd name="T22" fmla="*/ 1 w 120"/>
                <a:gd name="T23" fmla="*/ 1 h 258"/>
                <a:gd name="T24" fmla="*/ 1 w 120"/>
                <a:gd name="T25" fmla="*/ 1 h 258"/>
                <a:gd name="T26" fmla="*/ 1 w 120"/>
                <a:gd name="T27" fmla="*/ 1 h 258"/>
                <a:gd name="T28" fmla="*/ 1 w 120"/>
                <a:gd name="T29" fmla="*/ 1 h 258"/>
                <a:gd name="T30" fmla="*/ 1 w 120"/>
                <a:gd name="T31" fmla="*/ 1 h 258"/>
                <a:gd name="T32" fmla="*/ 1 w 120"/>
                <a:gd name="T33" fmla="*/ 1 h 258"/>
                <a:gd name="T34" fmla="*/ 1 w 120"/>
                <a:gd name="T35" fmla="*/ 1 h 2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"/>
                <a:gd name="T55" fmla="*/ 0 h 258"/>
                <a:gd name="T56" fmla="*/ 120 w 120"/>
                <a:gd name="T57" fmla="*/ 258 h 2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" h="258">
                  <a:moveTo>
                    <a:pt x="120" y="258"/>
                  </a:moveTo>
                  <a:lnTo>
                    <a:pt x="92" y="237"/>
                  </a:lnTo>
                  <a:lnTo>
                    <a:pt x="69" y="202"/>
                  </a:lnTo>
                  <a:lnTo>
                    <a:pt x="48" y="160"/>
                  </a:lnTo>
                  <a:lnTo>
                    <a:pt x="32" y="116"/>
                  </a:lnTo>
                  <a:lnTo>
                    <a:pt x="17" y="71"/>
                  </a:lnTo>
                  <a:lnTo>
                    <a:pt x="9" y="35"/>
                  </a:lnTo>
                  <a:lnTo>
                    <a:pt x="2" y="1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30"/>
                  </a:lnTo>
                  <a:lnTo>
                    <a:pt x="2" y="61"/>
                  </a:lnTo>
                  <a:lnTo>
                    <a:pt x="7" y="100"/>
                  </a:lnTo>
                  <a:lnTo>
                    <a:pt x="16" y="143"/>
                  </a:lnTo>
                  <a:lnTo>
                    <a:pt x="30" y="186"/>
                  </a:lnTo>
                  <a:lnTo>
                    <a:pt x="51" y="225"/>
                  </a:lnTo>
                  <a:lnTo>
                    <a:pt x="79" y="258"/>
                  </a:lnTo>
                  <a:lnTo>
                    <a:pt x="120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6" name="Freeform 46"/>
            <p:cNvSpPr>
              <a:spLocks/>
            </p:cNvSpPr>
            <p:nvPr/>
          </p:nvSpPr>
          <p:spPr bwMode="auto">
            <a:xfrm>
              <a:off x="7718" y="5707"/>
              <a:ext cx="65" cy="112"/>
            </a:xfrm>
            <a:custGeom>
              <a:avLst/>
              <a:gdLst>
                <a:gd name="T0" fmla="*/ 0 w 131"/>
                <a:gd name="T1" fmla="*/ 1 h 224"/>
                <a:gd name="T2" fmla="*/ 0 w 131"/>
                <a:gd name="T3" fmla="*/ 1 h 224"/>
                <a:gd name="T4" fmla="*/ 0 w 131"/>
                <a:gd name="T5" fmla="*/ 1 h 224"/>
                <a:gd name="T6" fmla="*/ 0 w 131"/>
                <a:gd name="T7" fmla="*/ 1 h 224"/>
                <a:gd name="T8" fmla="*/ 0 w 131"/>
                <a:gd name="T9" fmla="*/ 1 h 224"/>
                <a:gd name="T10" fmla="*/ 0 w 131"/>
                <a:gd name="T11" fmla="*/ 1 h 224"/>
                <a:gd name="T12" fmla="*/ 0 w 131"/>
                <a:gd name="T13" fmla="*/ 1 h 224"/>
                <a:gd name="T14" fmla="*/ 0 w 131"/>
                <a:gd name="T15" fmla="*/ 1 h 224"/>
                <a:gd name="T16" fmla="*/ 0 w 131"/>
                <a:gd name="T17" fmla="*/ 0 h 224"/>
                <a:gd name="T18" fmla="*/ 0 w 131"/>
                <a:gd name="T19" fmla="*/ 1 h 224"/>
                <a:gd name="T20" fmla="*/ 0 w 131"/>
                <a:gd name="T21" fmla="*/ 1 h 224"/>
                <a:gd name="T22" fmla="*/ 0 w 131"/>
                <a:gd name="T23" fmla="*/ 1 h 224"/>
                <a:gd name="T24" fmla="*/ 0 w 131"/>
                <a:gd name="T25" fmla="*/ 1 h 224"/>
                <a:gd name="T26" fmla="*/ 0 w 131"/>
                <a:gd name="T27" fmla="*/ 1 h 224"/>
                <a:gd name="T28" fmla="*/ 0 w 131"/>
                <a:gd name="T29" fmla="*/ 1 h 224"/>
                <a:gd name="T30" fmla="*/ 0 w 131"/>
                <a:gd name="T31" fmla="*/ 1 h 224"/>
                <a:gd name="T32" fmla="*/ 0 w 131"/>
                <a:gd name="T33" fmla="*/ 1 h 224"/>
                <a:gd name="T34" fmla="*/ 0 w 131"/>
                <a:gd name="T35" fmla="*/ 1 h 2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224"/>
                <a:gd name="T56" fmla="*/ 131 w 131"/>
                <a:gd name="T57" fmla="*/ 224 h 2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224">
                  <a:moveTo>
                    <a:pt x="131" y="221"/>
                  </a:moveTo>
                  <a:lnTo>
                    <a:pt x="91" y="201"/>
                  </a:lnTo>
                  <a:lnTo>
                    <a:pt x="62" y="171"/>
                  </a:lnTo>
                  <a:lnTo>
                    <a:pt x="41" y="134"/>
                  </a:lnTo>
                  <a:lnTo>
                    <a:pt x="28" y="96"/>
                  </a:lnTo>
                  <a:lnTo>
                    <a:pt x="19" y="61"/>
                  </a:lnTo>
                  <a:lnTo>
                    <a:pt x="15" y="29"/>
                  </a:lnTo>
                  <a:lnTo>
                    <a:pt x="13" y="9"/>
                  </a:lnTo>
                  <a:lnTo>
                    <a:pt x="13" y="0"/>
                  </a:lnTo>
                  <a:lnTo>
                    <a:pt x="12" y="6"/>
                  </a:lnTo>
                  <a:lnTo>
                    <a:pt x="6" y="22"/>
                  </a:lnTo>
                  <a:lnTo>
                    <a:pt x="2" y="45"/>
                  </a:lnTo>
                  <a:lnTo>
                    <a:pt x="0" y="75"/>
                  </a:lnTo>
                  <a:lnTo>
                    <a:pt x="3" y="111"/>
                  </a:lnTo>
                  <a:lnTo>
                    <a:pt x="15" y="148"/>
                  </a:lnTo>
                  <a:lnTo>
                    <a:pt x="38" y="187"/>
                  </a:lnTo>
                  <a:lnTo>
                    <a:pt x="72" y="224"/>
                  </a:lnTo>
                  <a:lnTo>
                    <a:pt x="131" y="2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7" name="Freeform 45"/>
            <p:cNvSpPr>
              <a:spLocks/>
            </p:cNvSpPr>
            <p:nvPr/>
          </p:nvSpPr>
          <p:spPr bwMode="auto">
            <a:xfrm>
              <a:off x="7790" y="5707"/>
              <a:ext cx="69" cy="99"/>
            </a:xfrm>
            <a:custGeom>
              <a:avLst/>
              <a:gdLst>
                <a:gd name="T0" fmla="*/ 1 w 136"/>
                <a:gd name="T1" fmla="*/ 1 h 197"/>
                <a:gd name="T2" fmla="*/ 1 w 136"/>
                <a:gd name="T3" fmla="*/ 1 h 197"/>
                <a:gd name="T4" fmla="*/ 1 w 136"/>
                <a:gd name="T5" fmla="*/ 1 h 197"/>
                <a:gd name="T6" fmla="*/ 1 w 136"/>
                <a:gd name="T7" fmla="*/ 1 h 197"/>
                <a:gd name="T8" fmla="*/ 1 w 136"/>
                <a:gd name="T9" fmla="*/ 1 h 197"/>
                <a:gd name="T10" fmla="*/ 1 w 136"/>
                <a:gd name="T11" fmla="*/ 1 h 197"/>
                <a:gd name="T12" fmla="*/ 0 w 136"/>
                <a:gd name="T13" fmla="*/ 1 h 197"/>
                <a:gd name="T14" fmla="*/ 0 w 136"/>
                <a:gd name="T15" fmla="*/ 1 h 197"/>
                <a:gd name="T16" fmla="*/ 0 w 136"/>
                <a:gd name="T17" fmla="*/ 0 h 197"/>
                <a:gd name="T18" fmla="*/ 1 w 136"/>
                <a:gd name="T19" fmla="*/ 1 h 197"/>
                <a:gd name="T20" fmla="*/ 1 w 136"/>
                <a:gd name="T21" fmla="*/ 1 h 197"/>
                <a:gd name="T22" fmla="*/ 1 w 136"/>
                <a:gd name="T23" fmla="*/ 1 h 197"/>
                <a:gd name="T24" fmla="*/ 1 w 136"/>
                <a:gd name="T25" fmla="*/ 1 h 197"/>
                <a:gd name="T26" fmla="*/ 1 w 136"/>
                <a:gd name="T27" fmla="*/ 1 h 197"/>
                <a:gd name="T28" fmla="*/ 1 w 136"/>
                <a:gd name="T29" fmla="*/ 1 h 197"/>
                <a:gd name="T30" fmla="*/ 1 w 136"/>
                <a:gd name="T31" fmla="*/ 1 h 197"/>
                <a:gd name="T32" fmla="*/ 1 w 136"/>
                <a:gd name="T33" fmla="*/ 1 h 197"/>
                <a:gd name="T34" fmla="*/ 1 w 136"/>
                <a:gd name="T35" fmla="*/ 1 h 1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"/>
                <a:gd name="T55" fmla="*/ 0 h 197"/>
                <a:gd name="T56" fmla="*/ 136 w 136"/>
                <a:gd name="T57" fmla="*/ 197 h 1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" h="197">
                  <a:moveTo>
                    <a:pt x="110" y="197"/>
                  </a:moveTo>
                  <a:lnTo>
                    <a:pt x="71" y="188"/>
                  </a:lnTo>
                  <a:lnTo>
                    <a:pt x="43" y="165"/>
                  </a:lnTo>
                  <a:lnTo>
                    <a:pt x="22" y="134"/>
                  </a:lnTo>
                  <a:lnTo>
                    <a:pt x="10" y="98"/>
                  </a:lnTo>
                  <a:lnTo>
                    <a:pt x="2" y="62"/>
                  </a:lnTo>
                  <a:lnTo>
                    <a:pt x="0" y="30"/>
                  </a:lnTo>
                  <a:lnTo>
                    <a:pt x="0" y="9"/>
                  </a:lnTo>
                  <a:lnTo>
                    <a:pt x="0" y="0"/>
                  </a:lnTo>
                  <a:lnTo>
                    <a:pt x="1" y="7"/>
                  </a:lnTo>
                  <a:lnTo>
                    <a:pt x="7" y="28"/>
                  </a:lnTo>
                  <a:lnTo>
                    <a:pt x="15" y="56"/>
                  </a:lnTo>
                  <a:lnTo>
                    <a:pt x="30" y="89"/>
                  </a:lnTo>
                  <a:lnTo>
                    <a:pt x="47" y="122"/>
                  </a:lnTo>
                  <a:lnTo>
                    <a:pt x="71" y="151"/>
                  </a:lnTo>
                  <a:lnTo>
                    <a:pt x="100" y="173"/>
                  </a:lnTo>
                  <a:lnTo>
                    <a:pt x="136" y="181"/>
                  </a:lnTo>
                  <a:lnTo>
                    <a:pt x="110" y="1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8" name="Freeform 44"/>
            <p:cNvSpPr>
              <a:spLocks/>
            </p:cNvSpPr>
            <p:nvPr/>
          </p:nvSpPr>
          <p:spPr bwMode="auto">
            <a:xfrm>
              <a:off x="7529" y="5663"/>
              <a:ext cx="25" cy="131"/>
            </a:xfrm>
            <a:custGeom>
              <a:avLst/>
              <a:gdLst>
                <a:gd name="T0" fmla="*/ 1 w 49"/>
                <a:gd name="T1" fmla="*/ 0 h 263"/>
                <a:gd name="T2" fmla="*/ 1 w 49"/>
                <a:gd name="T3" fmla="*/ 0 h 263"/>
                <a:gd name="T4" fmla="*/ 1 w 49"/>
                <a:gd name="T5" fmla="*/ 0 h 263"/>
                <a:gd name="T6" fmla="*/ 1 w 49"/>
                <a:gd name="T7" fmla="*/ 0 h 263"/>
                <a:gd name="T8" fmla="*/ 1 w 49"/>
                <a:gd name="T9" fmla="*/ 0 h 263"/>
                <a:gd name="T10" fmla="*/ 1 w 49"/>
                <a:gd name="T11" fmla="*/ 0 h 263"/>
                <a:gd name="T12" fmla="*/ 1 w 49"/>
                <a:gd name="T13" fmla="*/ 0 h 263"/>
                <a:gd name="T14" fmla="*/ 1 w 49"/>
                <a:gd name="T15" fmla="*/ 0 h 263"/>
                <a:gd name="T16" fmla="*/ 1 w 49"/>
                <a:gd name="T17" fmla="*/ 0 h 263"/>
                <a:gd name="T18" fmla="*/ 1 w 49"/>
                <a:gd name="T19" fmla="*/ 0 h 263"/>
                <a:gd name="T20" fmla="*/ 1 w 49"/>
                <a:gd name="T21" fmla="*/ 0 h 263"/>
                <a:gd name="T22" fmla="*/ 1 w 49"/>
                <a:gd name="T23" fmla="*/ 0 h 263"/>
                <a:gd name="T24" fmla="*/ 1 w 49"/>
                <a:gd name="T25" fmla="*/ 0 h 263"/>
                <a:gd name="T26" fmla="*/ 1 w 49"/>
                <a:gd name="T27" fmla="*/ 0 h 263"/>
                <a:gd name="T28" fmla="*/ 0 w 49"/>
                <a:gd name="T29" fmla="*/ 0 h 263"/>
                <a:gd name="T30" fmla="*/ 1 w 49"/>
                <a:gd name="T31" fmla="*/ 0 h 263"/>
                <a:gd name="T32" fmla="*/ 1 w 49"/>
                <a:gd name="T33" fmla="*/ 0 h 263"/>
                <a:gd name="T34" fmla="*/ 1 w 49"/>
                <a:gd name="T35" fmla="*/ 0 h 2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263"/>
                <a:gd name="T56" fmla="*/ 49 w 49"/>
                <a:gd name="T57" fmla="*/ 263 h 2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263">
                  <a:moveTo>
                    <a:pt x="46" y="263"/>
                  </a:moveTo>
                  <a:lnTo>
                    <a:pt x="27" y="229"/>
                  </a:lnTo>
                  <a:lnTo>
                    <a:pt x="20" y="188"/>
                  </a:lnTo>
                  <a:lnTo>
                    <a:pt x="19" y="144"/>
                  </a:lnTo>
                  <a:lnTo>
                    <a:pt x="24" y="101"/>
                  </a:lnTo>
                  <a:lnTo>
                    <a:pt x="32" y="62"/>
                  </a:lnTo>
                  <a:lnTo>
                    <a:pt x="40" y="30"/>
                  </a:lnTo>
                  <a:lnTo>
                    <a:pt x="46" y="9"/>
                  </a:lnTo>
                  <a:lnTo>
                    <a:pt x="49" y="0"/>
                  </a:lnTo>
                  <a:lnTo>
                    <a:pt x="46" y="6"/>
                  </a:lnTo>
                  <a:lnTo>
                    <a:pt x="37" y="23"/>
                  </a:lnTo>
                  <a:lnTo>
                    <a:pt x="27" y="50"/>
                  </a:lnTo>
                  <a:lnTo>
                    <a:pt x="16" y="83"/>
                  </a:lnTo>
                  <a:lnTo>
                    <a:pt x="6" y="122"/>
                  </a:lnTo>
                  <a:lnTo>
                    <a:pt x="0" y="164"/>
                  </a:lnTo>
                  <a:lnTo>
                    <a:pt x="1" y="207"/>
                  </a:lnTo>
                  <a:lnTo>
                    <a:pt x="10" y="250"/>
                  </a:lnTo>
                  <a:lnTo>
                    <a:pt x="46" y="2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9" name="Freeform 43"/>
            <p:cNvSpPr>
              <a:spLocks/>
            </p:cNvSpPr>
            <p:nvPr/>
          </p:nvSpPr>
          <p:spPr bwMode="auto">
            <a:xfrm>
              <a:off x="7497" y="5701"/>
              <a:ext cx="114" cy="66"/>
            </a:xfrm>
            <a:custGeom>
              <a:avLst/>
              <a:gdLst>
                <a:gd name="T0" fmla="*/ 1 w 227"/>
                <a:gd name="T1" fmla="*/ 1 h 130"/>
                <a:gd name="T2" fmla="*/ 1 w 227"/>
                <a:gd name="T3" fmla="*/ 1 h 130"/>
                <a:gd name="T4" fmla="*/ 1 w 227"/>
                <a:gd name="T5" fmla="*/ 1 h 130"/>
                <a:gd name="T6" fmla="*/ 1 w 227"/>
                <a:gd name="T7" fmla="*/ 1 h 130"/>
                <a:gd name="T8" fmla="*/ 1 w 227"/>
                <a:gd name="T9" fmla="*/ 1 h 130"/>
                <a:gd name="T10" fmla="*/ 1 w 227"/>
                <a:gd name="T11" fmla="*/ 1 h 130"/>
                <a:gd name="T12" fmla="*/ 1 w 227"/>
                <a:gd name="T13" fmla="*/ 1 h 130"/>
                <a:gd name="T14" fmla="*/ 1 w 227"/>
                <a:gd name="T15" fmla="*/ 1 h 130"/>
                <a:gd name="T16" fmla="*/ 1 w 227"/>
                <a:gd name="T17" fmla="*/ 0 h 130"/>
                <a:gd name="T18" fmla="*/ 1 w 227"/>
                <a:gd name="T19" fmla="*/ 0 h 130"/>
                <a:gd name="T20" fmla="*/ 1 w 227"/>
                <a:gd name="T21" fmla="*/ 1 h 130"/>
                <a:gd name="T22" fmla="*/ 1 w 227"/>
                <a:gd name="T23" fmla="*/ 1 h 130"/>
                <a:gd name="T24" fmla="*/ 1 w 227"/>
                <a:gd name="T25" fmla="*/ 1 h 130"/>
                <a:gd name="T26" fmla="*/ 1 w 227"/>
                <a:gd name="T27" fmla="*/ 1 h 130"/>
                <a:gd name="T28" fmla="*/ 1 w 227"/>
                <a:gd name="T29" fmla="*/ 1 h 130"/>
                <a:gd name="T30" fmla="*/ 1 w 227"/>
                <a:gd name="T31" fmla="*/ 1 h 130"/>
                <a:gd name="T32" fmla="*/ 0 w 227"/>
                <a:gd name="T33" fmla="*/ 1 h 130"/>
                <a:gd name="T34" fmla="*/ 1 w 227"/>
                <a:gd name="T35" fmla="*/ 1 h 1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7"/>
                <a:gd name="T55" fmla="*/ 0 h 130"/>
                <a:gd name="T56" fmla="*/ 227 w 227"/>
                <a:gd name="T57" fmla="*/ 130 h 1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7" h="130">
                  <a:moveTo>
                    <a:pt x="17" y="130"/>
                  </a:moveTo>
                  <a:lnTo>
                    <a:pt x="22" y="125"/>
                  </a:lnTo>
                  <a:lnTo>
                    <a:pt x="36" y="112"/>
                  </a:lnTo>
                  <a:lnTo>
                    <a:pt x="58" y="92"/>
                  </a:lnTo>
                  <a:lnTo>
                    <a:pt x="85" y="69"/>
                  </a:lnTo>
                  <a:lnTo>
                    <a:pt x="117" y="44"/>
                  </a:lnTo>
                  <a:lnTo>
                    <a:pt x="153" y="24"/>
                  </a:lnTo>
                  <a:lnTo>
                    <a:pt x="190" y="8"/>
                  </a:lnTo>
                  <a:lnTo>
                    <a:pt x="227" y="0"/>
                  </a:lnTo>
                  <a:lnTo>
                    <a:pt x="223" y="0"/>
                  </a:lnTo>
                  <a:lnTo>
                    <a:pt x="210" y="3"/>
                  </a:lnTo>
                  <a:lnTo>
                    <a:pt x="190" y="7"/>
                  </a:lnTo>
                  <a:lnTo>
                    <a:pt x="164" y="14"/>
                  </a:lnTo>
                  <a:lnTo>
                    <a:pt x="130" y="27"/>
                  </a:lnTo>
                  <a:lnTo>
                    <a:pt x="92" y="46"/>
                  </a:lnTo>
                  <a:lnTo>
                    <a:pt x="48" y="72"/>
                  </a:lnTo>
                  <a:lnTo>
                    <a:pt x="0" y="105"/>
                  </a:lnTo>
                  <a:lnTo>
                    <a:pt x="17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0" name="Freeform 42"/>
            <p:cNvSpPr>
              <a:spLocks/>
            </p:cNvSpPr>
            <p:nvPr/>
          </p:nvSpPr>
          <p:spPr bwMode="auto">
            <a:xfrm>
              <a:off x="7541" y="5704"/>
              <a:ext cx="159" cy="94"/>
            </a:xfrm>
            <a:custGeom>
              <a:avLst/>
              <a:gdLst>
                <a:gd name="T0" fmla="*/ 0 w 319"/>
                <a:gd name="T1" fmla="*/ 0 h 190"/>
                <a:gd name="T2" fmla="*/ 0 w 319"/>
                <a:gd name="T3" fmla="*/ 0 h 190"/>
                <a:gd name="T4" fmla="*/ 0 w 319"/>
                <a:gd name="T5" fmla="*/ 0 h 190"/>
                <a:gd name="T6" fmla="*/ 0 w 319"/>
                <a:gd name="T7" fmla="*/ 0 h 190"/>
                <a:gd name="T8" fmla="*/ 0 w 319"/>
                <a:gd name="T9" fmla="*/ 0 h 190"/>
                <a:gd name="T10" fmla="*/ 0 w 319"/>
                <a:gd name="T11" fmla="*/ 0 h 190"/>
                <a:gd name="T12" fmla="*/ 0 w 319"/>
                <a:gd name="T13" fmla="*/ 0 h 190"/>
                <a:gd name="T14" fmla="*/ 0 w 319"/>
                <a:gd name="T15" fmla="*/ 0 h 190"/>
                <a:gd name="T16" fmla="*/ 0 w 319"/>
                <a:gd name="T17" fmla="*/ 0 h 190"/>
                <a:gd name="T18" fmla="*/ 0 w 319"/>
                <a:gd name="T19" fmla="*/ 0 h 190"/>
                <a:gd name="T20" fmla="*/ 0 w 319"/>
                <a:gd name="T21" fmla="*/ 0 h 190"/>
                <a:gd name="T22" fmla="*/ 0 w 319"/>
                <a:gd name="T23" fmla="*/ 0 h 190"/>
                <a:gd name="T24" fmla="*/ 0 w 319"/>
                <a:gd name="T25" fmla="*/ 0 h 190"/>
                <a:gd name="T26" fmla="*/ 0 w 319"/>
                <a:gd name="T27" fmla="*/ 0 h 190"/>
                <a:gd name="T28" fmla="*/ 0 w 319"/>
                <a:gd name="T29" fmla="*/ 0 h 190"/>
                <a:gd name="T30" fmla="*/ 0 w 319"/>
                <a:gd name="T31" fmla="*/ 0 h 190"/>
                <a:gd name="T32" fmla="*/ 0 w 319"/>
                <a:gd name="T33" fmla="*/ 0 h 190"/>
                <a:gd name="T34" fmla="*/ 0 w 319"/>
                <a:gd name="T35" fmla="*/ 0 h 190"/>
                <a:gd name="T36" fmla="*/ 0 w 319"/>
                <a:gd name="T37" fmla="*/ 0 h 190"/>
                <a:gd name="T38" fmla="*/ 0 w 319"/>
                <a:gd name="T39" fmla="*/ 0 h 190"/>
                <a:gd name="T40" fmla="*/ 0 w 319"/>
                <a:gd name="T41" fmla="*/ 0 h 190"/>
                <a:gd name="T42" fmla="*/ 0 w 319"/>
                <a:gd name="T43" fmla="*/ 0 h 190"/>
                <a:gd name="T44" fmla="*/ 0 w 319"/>
                <a:gd name="T45" fmla="*/ 0 h 190"/>
                <a:gd name="T46" fmla="*/ 0 w 319"/>
                <a:gd name="T47" fmla="*/ 0 h 190"/>
                <a:gd name="T48" fmla="*/ 0 w 319"/>
                <a:gd name="T49" fmla="*/ 0 h 190"/>
                <a:gd name="T50" fmla="*/ 0 w 319"/>
                <a:gd name="T51" fmla="*/ 0 h 190"/>
                <a:gd name="T52" fmla="*/ 0 w 319"/>
                <a:gd name="T53" fmla="*/ 0 h 190"/>
                <a:gd name="T54" fmla="*/ 0 w 319"/>
                <a:gd name="T55" fmla="*/ 0 h 190"/>
                <a:gd name="T56" fmla="*/ 0 w 319"/>
                <a:gd name="T57" fmla="*/ 0 h 190"/>
                <a:gd name="T58" fmla="*/ 0 w 319"/>
                <a:gd name="T59" fmla="*/ 0 h 190"/>
                <a:gd name="T60" fmla="*/ 0 w 319"/>
                <a:gd name="T61" fmla="*/ 0 h 190"/>
                <a:gd name="T62" fmla="*/ 0 w 319"/>
                <a:gd name="T63" fmla="*/ 0 h 190"/>
                <a:gd name="T64" fmla="*/ 0 w 319"/>
                <a:gd name="T65" fmla="*/ 0 h 190"/>
                <a:gd name="T66" fmla="*/ 0 w 319"/>
                <a:gd name="T67" fmla="*/ 0 h 1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9"/>
                <a:gd name="T103" fmla="*/ 0 h 190"/>
                <a:gd name="T104" fmla="*/ 319 w 319"/>
                <a:gd name="T105" fmla="*/ 190 h 1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9" h="190">
                  <a:moveTo>
                    <a:pt x="0" y="177"/>
                  </a:moveTo>
                  <a:lnTo>
                    <a:pt x="1" y="175"/>
                  </a:lnTo>
                  <a:lnTo>
                    <a:pt x="6" y="170"/>
                  </a:lnTo>
                  <a:lnTo>
                    <a:pt x="14" y="162"/>
                  </a:lnTo>
                  <a:lnTo>
                    <a:pt x="24" y="152"/>
                  </a:lnTo>
                  <a:lnTo>
                    <a:pt x="37" y="141"/>
                  </a:lnTo>
                  <a:lnTo>
                    <a:pt x="53" y="128"/>
                  </a:lnTo>
                  <a:lnTo>
                    <a:pt x="72" y="114"/>
                  </a:lnTo>
                  <a:lnTo>
                    <a:pt x="92" y="98"/>
                  </a:lnTo>
                  <a:lnTo>
                    <a:pt x="115" y="83"/>
                  </a:lnTo>
                  <a:lnTo>
                    <a:pt x="139" y="68"/>
                  </a:lnTo>
                  <a:lnTo>
                    <a:pt x="165" y="53"/>
                  </a:lnTo>
                  <a:lnTo>
                    <a:pt x="194" y="39"/>
                  </a:lnTo>
                  <a:lnTo>
                    <a:pt x="223" y="26"/>
                  </a:lnTo>
                  <a:lnTo>
                    <a:pt x="254" y="14"/>
                  </a:lnTo>
                  <a:lnTo>
                    <a:pt x="286" y="6"/>
                  </a:lnTo>
                  <a:lnTo>
                    <a:pt x="319" y="0"/>
                  </a:lnTo>
                  <a:lnTo>
                    <a:pt x="316" y="1"/>
                  </a:lnTo>
                  <a:lnTo>
                    <a:pt x="307" y="6"/>
                  </a:lnTo>
                  <a:lnTo>
                    <a:pt x="294" y="12"/>
                  </a:lnTo>
                  <a:lnTo>
                    <a:pt x="279" y="19"/>
                  </a:lnTo>
                  <a:lnTo>
                    <a:pt x="259" y="29"/>
                  </a:lnTo>
                  <a:lnTo>
                    <a:pt x="236" y="40"/>
                  </a:lnTo>
                  <a:lnTo>
                    <a:pt x="211" y="53"/>
                  </a:lnTo>
                  <a:lnTo>
                    <a:pt x="187" y="68"/>
                  </a:lnTo>
                  <a:lnTo>
                    <a:pt x="161" y="82"/>
                  </a:lnTo>
                  <a:lnTo>
                    <a:pt x="136" y="98"/>
                  </a:lnTo>
                  <a:lnTo>
                    <a:pt x="112" y="114"/>
                  </a:lnTo>
                  <a:lnTo>
                    <a:pt x="90" y="129"/>
                  </a:lnTo>
                  <a:lnTo>
                    <a:pt x="70" y="145"/>
                  </a:lnTo>
                  <a:lnTo>
                    <a:pt x="54" y="161"/>
                  </a:lnTo>
                  <a:lnTo>
                    <a:pt x="42" y="175"/>
                  </a:lnTo>
                  <a:lnTo>
                    <a:pt x="34" y="190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1" name="Freeform 41"/>
            <p:cNvSpPr>
              <a:spLocks/>
            </p:cNvSpPr>
            <p:nvPr/>
          </p:nvSpPr>
          <p:spPr bwMode="auto">
            <a:xfrm>
              <a:off x="7609" y="5707"/>
              <a:ext cx="152" cy="114"/>
            </a:xfrm>
            <a:custGeom>
              <a:avLst/>
              <a:gdLst>
                <a:gd name="T0" fmla="*/ 1 w 304"/>
                <a:gd name="T1" fmla="*/ 0 h 229"/>
                <a:gd name="T2" fmla="*/ 1 w 304"/>
                <a:gd name="T3" fmla="*/ 0 h 229"/>
                <a:gd name="T4" fmla="*/ 1 w 304"/>
                <a:gd name="T5" fmla="*/ 0 h 229"/>
                <a:gd name="T6" fmla="*/ 1 w 304"/>
                <a:gd name="T7" fmla="*/ 0 h 229"/>
                <a:gd name="T8" fmla="*/ 1 w 304"/>
                <a:gd name="T9" fmla="*/ 0 h 229"/>
                <a:gd name="T10" fmla="*/ 1 w 304"/>
                <a:gd name="T11" fmla="*/ 0 h 229"/>
                <a:gd name="T12" fmla="*/ 1 w 304"/>
                <a:gd name="T13" fmla="*/ 0 h 229"/>
                <a:gd name="T14" fmla="*/ 1 w 304"/>
                <a:gd name="T15" fmla="*/ 0 h 229"/>
                <a:gd name="T16" fmla="*/ 1 w 304"/>
                <a:gd name="T17" fmla="*/ 0 h 229"/>
                <a:gd name="T18" fmla="*/ 1 w 304"/>
                <a:gd name="T19" fmla="*/ 0 h 229"/>
                <a:gd name="T20" fmla="*/ 1 w 304"/>
                <a:gd name="T21" fmla="*/ 0 h 229"/>
                <a:gd name="T22" fmla="*/ 1 w 304"/>
                <a:gd name="T23" fmla="*/ 0 h 229"/>
                <a:gd name="T24" fmla="*/ 1 w 304"/>
                <a:gd name="T25" fmla="*/ 0 h 229"/>
                <a:gd name="T26" fmla="*/ 1 w 304"/>
                <a:gd name="T27" fmla="*/ 0 h 229"/>
                <a:gd name="T28" fmla="*/ 1 w 304"/>
                <a:gd name="T29" fmla="*/ 0 h 229"/>
                <a:gd name="T30" fmla="*/ 1 w 304"/>
                <a:gd name="T31" fmla="*/ 0 h 229"/>
                <a:gd name="T32" fmla="*/ 1 w 304"/>
                <a:gd name="T33" fmla="*/ 0 h 229"/>
                <a:gd name="T34" fmla="*/ 1 w 304"/>
                <a:gd name="T35" fmla="*/ 0 h 229"/>
                <a:gd name="T36" fmla="*/ 1 w 304"/>
                <a:gd name="T37" fmla="*/ 0 h 229"/>
                <a:gd name="T38" fmla="*/ 1 w 304"/>
                <a:gd name="T39" fmla="*/ 0 h 229"/>
                <a:gd name="T40" fmla="*/ 1 w 304"/>
                <a:gd name="T41" fmla="*/ 0 h 229"/>
                <a:gd name="T42" fmla="*/ 1 w 304"/>
                <a:gd name="T43" fmla="*/ 0 h 229"/>
                <a:gd name="T44" fmla="*/ 1 w 304"/>
                <a:gd name="T45" fmla="*/ 0 h 229"/>
                <a:gd name="T46" fmla="*/ 1 w 304"/>
                <a:gd name="T47" fmla="*/ 0 h 229"/>
                <a:gd name="T48" fmla="*/ 1 w 304"/>
                <a:gd name="T49" fmla="*/ 0 h 229"/>
                <a:gd name="T50" fmla="*/ 1 w 304"/>
                <a:gd name="T51" fmla="*/ 0 h 229"/>
                <a:gd name="T52" fmla="*/ 1 w 304"/>
                <a:gd name="T53" fmla="*/ 0 h 229"/>
                <a:gd name="T54" fmla="*/ 1 w 304"/>
                <a:gd name="T55" fmla="*/ 0 h 229"/>
                <a:gd name="T56" fmla="*/ 1 w 304"/>
                <a:gd name="T57" fmla="*/ 0 h 229"/>
                <a:gd name="T58" fmla="*/ 1 w 304"/>
                <a:gd name="T59" fmla="*/ 0 h 229"/>
                <a:gd name="T60" fmla="*/ 1 w 304"/>
                <a:gd name="T61" fmla="*/ 0 h 229"/>
                <a:gd name="T62" fmla="*/ 1 w 304"/>
                <a:gd name="T63" fmla="*/ 0 h 229"/>
                <a:gd name="T64" fmla="*/ 0 w 304"/>
                <a:gd name="T65" fmla="*/ 0 h 229"/>
                <a:gd name="T66" fmla="*/ 1 w 304"/>
                <a:gd name="T67" fmla="*/ 0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4"/>
                <a:gd name="T103" fmla="*/ 0 h 229"/>
                <a:gd name="T104" fmla="*/ 304 w 304"/>
                <a:gd name="T105" fmla="*/ 229 h 2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4" h="229">
                  <a:moveTo>
                    <a:pt x="68" y="229"/>
                  </a:moveTo>
                  <a:lnTo>
                    <a:pt x="71" y="210"/>
                  </a:lnTo>
                  <a:lnTo>
                    <a:pt x="79" y="190"/>
                  </a:lnTo>
                  <a:lnTo>
                    <a:pt x="91" y="170"/>
                  </a:lnTo>
                  <a:lnTo>
                    <a:pt x="107" y="150"/>
                  </a:lnTo>
                  <a:lnTo>
                    <a:pt x="124" y="131"/>
                  </a:lnTo>
                  <a:lnTo>
                    <a:pt x="144" y="111"/>
                  </a:lnTo>
                  <a:lnTo>
                    <a:pt x="166" y="94"/>
                  </a:lnTo>
                  <a:lnTo>
                    <a:pt x="187" y="76"/>
                  </a:lnTo>
                  <a:lnTo>
                    <a:pt x="209" y="61"/>
                  </a:lnTo>
                  <a:lnTo>
                    <a:pt x="230" y="46"/>
                  </a:lnTo>
                  <a:lnTo>
                    <a:pt x="250" y="33"/>
                  </a:lnTo>
                  <a:lnTo>
                    <a:pt x="268" y="22"/>
                  </a:lnTo>
                  <a:lnTo>
                    <a:pt x="282" y="13"/>
                  </a:lnTo>
                  <a:lnTo>
                    <a:pt x="294" y="6"/>
                  </a:lnTo>
                  <a:lnTo>
                    <a:pt x="301" y="2"/>
                  </a:lnTo>
                  <a:lnTo>
                    <a:pt x="304" y="0"/>
                  </a:lnTo>
                  <a:lnTo>
                    <a:pt x="301" y="2"/>
                  </a:lnTo>
                  <a:lnTo>
                    <a:pt x="295" y="3"/>
                  </a:lnTo>
                  <a:lnTo>
                    <a:pt x="285" y="7"/>
                  </a:lnTo>
                  <a:lnTo>
                    <a:pt x="272" y="13"/>
                  </a:lnTo>
                  <a:lnTo>
                    <a:pt x="256" y="22"/>
                  </a:lnTo>
                  <a:lnTo>
                    <a:pt x="237" y="30"/>
                  </a:lnTo>
                  <a:lnTo>
                    <a:pt x="216" y="42"/>
                  </a:lnTo>
                  <a:lnTo>
                    <a:pt x="193" y="55"/>
                  </a:lnTo>
                  <a:lnTo>
                    <a:pt x="170" y="71"/>
                  </a:lnTo>
                  <a:lnTo>
                    <a:pt x="146" y="86"/>
                  </a:lnTo>
                  <a:lnTo>
                    <a:pt x="120" y="105"/>
                  </a:lnTo>
                  <a:lnTo>
                    <a:pt x="94" y="125"/>
                  </a:lnTo>
                  <a:lnTo>
                    <a:pt x="69" y="147"/>
                  </a:lnTo>
                  <a:lnTo>
                    <a:pt x="45" y="171"/>
                  </a:lnTo>
                  <a:lnTo>
                    <a:pt x="22" y="197"/>
                  </a:lnTo>
                  <a:lnTo>
                    <a:pt x="0" y="224"/>
                  </a:lnTo>
                  <a:lnTo>
                    <a:pt x="68" y="2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2" name="Freeform 40"/>
            <p:cNvSpPr>
              <a:spLocks/>
            </p:cNvSpPr>
            <p:nvPr/>
          </p:nvSpPr>
          <p:spPr bwMode="auto">
            <a:xfrm>
              <a:off x="7728" y="5711"/>
              <a:ext cx="105" cy="114"/>
            </a:xfrm>
            <a:custGeom>
              <a:avLst/>
              <a:gdLst>
                <a:gd name="T0" fmla="*/ 1 w 208"/>
                <a:gd name="T1" fmla="*/ 0 h 229"/>
                <a:gd name="T2" fmla="*/ 1 w 208"/>
                <a:gd name="T3" fmla="*/ 0 h 229"/>
                <a:gd name="T4" fmla="*/ 1 w 208"/>
                <a:gd name="T5" fmla="*/ 0 h 229"/>
                <a:gd name="T6" fmla="*/ 1 w 208"/>
                <a:gd name="T7" fmla="*/ 0 h 229"/>
                <a:gd name="T8" fmla="*/ 1 w 208"/>
                <a:gd name="T9" fmla="*/ 0 h 229"/>
                <a:gd name="T10" fmla="*/ 1 w 208"/>
                <a:gd name="T11" fmla="*/ 0 h 229"/>
                <a:gd name="T12" fmla="*/ 1 w 208"/>
                <a:gd name="T13" fmla="*/ 0 h 229"/>
                <a:gd name="T14" fmla="*/ 1 w 208"/>
                <a:gd name="T15" fmla="*/ 0 h 229"/>
                <a:gd name="T16" fmla="*/ 1 w 208"/>
                <a:gd name="T17" fmla="*/ 0 h 229"/>
                <a:gd name="T18" fmla="*/ 1 w 208"/>
                <a:gd name="T19" fmla="*/ 0 h 229"/>
                <a:gd name="T20" fmla="*/ 1 w 208"/>
                <a:gd name="T21" fmla="*/ 0 h 229"/>
                <a:gd name="T22" fmla="*/ 1 w 208"/>
                <a:gd name="T23" fmla="*/ 0 h 229"/>
                <a:gd name="T24" fmla="*/ 1 w 208"/>
                <a:gd name="T25" fmla="*/ 0 h 229"/>
                <a:gd name="T26" fmla="*/ 1 w 208"/>
                <a:gd name="T27" fmla="*/ 0 h 229"/>
                <a:gd name="T28" fmla="*/ 1 w 208"/>
                <a:gd name="T29" fmla="*/ 0 h 229"/>
                <a:gd name="T30" fmla="*/ 1 w 208"/>
                <a:gd name="T31" fmla="*/ 0 h 229"/>
                <a:gd name="T32" fmla="*/ 0 w 208"/>
                <a:gd name="T33" fmla="*/ 0 h 229"/>
                <a:gd name="T34" fmla="*/ 1 w 208"/>
                <a:gd name="T35" fmla="*/ 0 h 2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8"/>
                <a:gd name="T55" fmla="*/ 0 h 229"/>
                <a:gd name="T56" fmla="*/ 208 w 208"/>
                <a:gd name="T57" fmla="*/ 229 h 2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8" h="229">
                  <a:moveTo>
                    <a:pt x="32" y="229"/>
                  </a:moveTo>
                  <a:lnTo>
                    <a:pt x="26" y="196"/>
                  </a:lnTo>
                  <a:lnTo>
                    <a:pt x="40" y="158"/>
                  </a:lnTo>
                  <a:lnTo>
                    <a:pt x="67" y="121"/>
                  </a:lnTo>
                  <a:lnTo>
                    <a:pt x="103" y="84"/>
                  </a:lnTo>
                  <a:lnTo>
                    <a:pt x="141" y="51"/>
                  </a:lnTo>
                  <a:lnTo>
                    <a:pt x="174" y="25"/>
                  </a:lnTo>
                  <a:lnTo>
                    <a:pt x="198" y="6"/>
                  </a:lnTo>
                  <a:lnTo>
                    <a:pt x="208" y="0"/>
                  </a:lnTo>
                  <a:lnTo>
                    <a:pt x="200" y="5"/>
                  </a:lnTo>
                  <a:lnTo>
                    <a:pt x="177" y="16"/>
                  </a:lnTo>
                  <a:lnTo>
                    <a:pt x="144" y="36"/>
                  </a:lnTo>
                  <a:lnTo>
                    <a:pt x="105" y="64"/>
                  </a:lnTo>
                  <a:lnTo>
                    <a:pt x="67" y="97"/>
                  </a:lnTo>
                  <a:lnTo>
                    <a:pt x="34" y="135"/>
                  </a:lnTo>
                  <a:lnTo>
                    <a:pt x="10" y="180"/>
                  </a:lnTo>
                  <a:lnTo>
                    <a:pt x="0" y="229"/>
                  </a:lnTo>
                  <a:lnTo>
                    <a:pt x="32" y="2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3" name="Freeform 39"/>
            <p:cNvSpPr>
              <a:spLocks/>
            </p:cNvSpPr>
            <p:nvPr/>
          </p:nvSpPr>
          <p:spPr bwMode="auto">
            <a:xfrm>
              <a:off x="7875" y="5701"/>
              <a:ext cx="30" cy="73"/>
            </a:xfrm>
            <a:custGeom>
              <a:avLst/>
              <a:gdLst>
                <a:gd name="T0" fmla="*/ 1 w 60"/>
                <a:gd name="T1" fmla="*/ 1 h 145"/>
                <a:gd name="T2" fmla="*/ 1 w 60"/>
                <a:gd name="T3" fmla="*/ 1 h 145"/>
                <a:gd name="T4" fmla="*/ 1 w 60"/>
                <a:gd name="T5" fmla="*/ 1 h 145"/>
                <a:gd name="T6" fmla="*/ 1 w 60"/>
                <a:gd name="T7" fmla="*/ 1 h 145"/>
                <a:gd name="T8" fmla="*/ 1 w 60"/>
                <a:gd name="T9" fmla="*/ 1 h 145"/>
                <a:gd name="T10" fmla="*/ 1 w 60"/>
                <a:gd name="T11" fmla="*/ 1 h 145"/>
                <a:gd name="T12" fmla="*/ 1 w 60"/>
                <a:gd name="T13" fmla="*/ 1 h 145"/>
                <a:gd name="T14" fmla="*/ 1 w 60"/>
                <a:gd name="T15" fmla="*/ 1 h 145"/>
                <a:gd name="T16" fmla="*/ 1 w 60"/>
                <a:gd name="T17" fmla="*/ 0 h 145"/>
                <a:gd name="T18" fmla="*/ 1 w 60"/>
                <a:gd name="T19" fmla="*/ 1 h 145"/>
                <a:gd name="T20" fmla="*/ 1 w 60"/>
                <a:gd name="T21" fmla="*/ 1 h 145"/>
                <a:gd name="T22" fmla="*/ 1 w 60"/>
                <a:gd name="T23" fmla="*/ 1 h 145"/>
                <a:gd name="T24" fmla="*/ 1 w 60"/>
                <a:gd name="T25" fmla="*/ 1 h 145"/>
                <a:gd name="T26" fmla="*/ 0 w 60"/>
                <a:gd name="T27" fmla="*/ 1 h 145"/>
                <a:gd name="T28" fmla="*/ 1 w 60"/>
                <a:gd name="T29" fmla="*/ 1 h 145"/>
                <a:gd name="T30" fmla="*/ 1 w 60"/>
                <a:gd name="T31" fmla="*/ 1 h 145"/>
                <a:gd name="T32" fmla="*/ 1 w 60"/>
                <a:gd name="T33" fmla="*/ 1 h 145"/>
                <a:gd name="T34" fmla="*/ 1 w 60"/>
                <a:gd name="T35" fmla="*/ 1 h 1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145"/>
                <a:gd name="T56" fmla="*/ 60 w 60"/>
                <a:gd name="T57" fmla="*/ 145 h 14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145">
                  <a:moveTo>
                    <a:pt x="60" y="126"/>
                  </a:moveTo>
                  <a:lnTo>
                    <a:pt x="37" y="122"/>
                  </a:lnTo>
                  <a:lnTo>
                    <a:pt x="24" y="107"/>
                  </a:lnTo>
                  <a:lnTo>
                    <a:pt x="17" y="87"/>
                  </a:lnTo>
                  <a:lnTo>
                    <a:pt x="16" y="64"/>
                  </a:lnTo>
                  <a:lnTo>
                    <a:pt x="19" y="40"/>
                  </a:lnTo>
                  <a:lnTo>
                    <a:pt x="22" y="20"/>
                  </a:lnTo>
                  <a:lnTo>
                    <a:pt x="26" y="5"/>
                  </a:lnTo>
                  <a:lnTo>
                    <a:pt x="27" y="0"/>
                  </a:lnTo>
                  <a:lnTo>
                    <a:pt x="24" y="4"/>
                  </a:lnTo>
                  <a:lnTo>
                    <a:pt x="19" y="14"/>
                  </a:lnTo>
                  <a:lnTo>
                    <a:pt x="12" y="30"/>
                  </a:lnTo>
                  <a:lnTo>
                    <a:pt x="4" y="49"/>
                  </a:lnTo>
                  <a:lnTo>
                    <a:pt x="0" y="72"/>
                  </a:lnTo>
                  <a:lnTo>
                    <a:pt x="1" y="96"/>
                  </a:lnTo>
                  <a:lnTo>
                    <a:pt x="12" y="120"/>
                  </a:lnTo>
                  <a:lnTo>
                    <a:pt x="30" y="145"/>
                  </a:lnTo>
                  <a:lnTo>
                    <a:pt x="60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4" name="Freeform 38"/>
            <p:cNvSpPr>
              <a:spLocks/>
            </p:cNvSpPr>
            <p:nvPr/>
          </p:nvSpPr>
          <p:spPr bwMode="auto">
            <a:xfrm>
              <a:off x="7593" y="5866"/>
              <a:ext cx="68" cy="154"/>
            </a:xfrm>
            <a:custGeom>
              <a:avLst/>
              <a:gdLst>
                <a:gd name="T0" fmla="*/ 0 w 137"/>
                <a:gd name="T1" fmla="*/ 0 h 309"/>
                <a:gd name="T2" fmla="*/ 0 w 137"/>
                <a:gd name="T3" fmla="*/ 0 h 309"/>
                <a:gd name="T4" fmla="*/ 0 w 137"/>
                <a:gd name="T5" fmla="*/ 0 h 309"/>
                <a:gd name="T6" fmla="*/ 0 w 137"/>
                <a:gd name="T7" fmla="*/ 0 h 309"/>
                <a:gd name="T8" fmla="*/ 0 w 137"/>
                <a:gd name="T9" fmla="*/ 0 h 309"/>
                <a:gd name="T10" fmla="*/ 0 w 137"/>
                <a:gd name="T11" fmla="*/ 0 h 309"/>
                <a:gd name="T12" fmla="*/ 0 w 137"/>
                <a:gd name="T13" fmla="*/ 0 h 309"/>
                <a:gd name="T14" fmla="*/ 0 w 137"/>
                <a:gd name="T15" fmla="*/ 0 h 309"/>
                <a:gd name="T16" fmla="*/ 0 w 137"/>
                <a:gd name="T17" fmla="*/ 0 h 309"/>
                <a:gd name="T18" fmla="*/ 0 w 137"/>
                <a:gd name="T19" fmla="*/ 0 h 309"/>
                <a:gd name="T20" fmla="*/ 0 w 137"/>
                <a:gd name="T21" fmla="*/ 0 h 309"/>
                <a:gd name="T22" fmla="*/ 0 w 137"/>
                <a:gd name="T23" fmla="*/ 0 h 309"/>
                <a:gd name="T24" fmla="*/ 0 w 137"/>
                <a:gd name="T25" fmla="*/ 0 h 309"/>
                <a:gd name="T26" fmla="*/ 0 w 137"/>
                <a:gd name="T27" fmla="*/ 0 h 309"/>
                <a:gd name="T28" fmla="*/ 0 w 137"/>
                <a:gd name="T29" fmla="*/ 0 h 309"/>
                <a:gd name="T30" fmla="*/ 0 w 137"/>
                <a:gd name="T31" fmla="*/ 0 h 309"/>
                <a:gd name="T32" fmla="*/ 0 w 137"/>
                <a:gd name="T33" fmla="*/ 0 h 309"/>
                <a:gd name="T34" fmla="*/ 0 w 137"/>
                <a:gd name="T35" fmla="*/ 0 h 3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7"/>
                <a:gd name="T55" fmla="*/ 0 h 309"/>
                <a:gd name="T56" fmla="*/ 137 w 137"/>
                <a:gd name="T57" fmla="*/ 309 h 30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7" h="309">
                  <a:moveTo>
                    <a:pt x="137" y="309"/>
                  </a:moveTo>
                  <a:lnTo>
                    <a:pt x="102" y="280"/>
                  </a:lnTo>
                  <a:lnTo>
                    <a:pt x="74" y="238"/>
                  </a:lnTo>
                  <a:lnTo>
                    <a:pt x="51" y="188"/>
                  </a:lnTo>
                  <a:lnTo>
                    <a:pt x="33" y="135"/>
                  </a:lnTo>
                  <a:lnTo>
                    <a:pt x="20" y="84"/>
                  </a:lnTo>
                  <a:lnTo>
                    <a:pt x="12" y="41"/>
                  </a:lnTo>
                  <a:lnTo>
                    <a:pt x="8" y="11"/>
                  </a:lnTo>
                  <a:lnTo>
                    <a:pt x="6" y="0"/>
                  </a:lnTo>
                  <a:lnTo>
                    <a:pt x="5" y="5"/>
                  </a:lnTo>
                  <a:lnTo>
                    <a:pt x="2" y="24"/>
                  </a:lnTo>
                  <a:lnTo>
                    <a:pt x="0" y="51"/>
                  </a:lnTo>
                  <a:lnTo>
                    <a:pt x="2" y="89"/>
                  </a:lnTo>
                  <a:lnTo>
                    <a:pt x="8" y="132"/>
                  </a:lnTo>
                  <a:lnTo>
                    <a:pt x="20" y="182"/>
                  </a:lnTo>
                  <a:lnTo>
                    <a:pt x="43" y="237"/>
                  </a:lnTo>
                  <a:lnTo>
                    <a:pt x="77" y="293"/>
                  </a:lnTo>
                  <a:lnTo>
                    <a:pt x="137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5" name="Freeform 37"/>
            <p:cNvSpPr>
              <a:spLocks/>
            </p:cNvSpPr>
            <p:nvPr/>
          </p:nvSpPr>
          <p:spPr bwMode="auto">
            <a:xfrm>
              <a:off x="7660" y="5897"/>
              <a:ext cx="65" cy="124"/>
            </a:xfrm>
            <a:custGeom>
              <a:avLst/>
              <a:gdLst>
                <a:gd name="T0" fmla="*/ 1 w 130"/>
                <a:gd name="T1" fmla="*/ 0 h 249"/>
                <a:gd name="T2" fmla="*/ 1 w 130"/>
                <a:gd name="T3" fmla="*/ 0 h 249"/>
                <a:gd name="T4" fmla="*/ 1 w 130"/>
                <a:gd name="T5" fmla="*/ 0 h 249"/>
                <a:gd name="T6" fmla="*/ 1 w 130"/>
                <a:gd name="T7" fmla="*/ 0 h 249"/>
                <a:gd name="T8" fmla="*/ 1 w 130"/>
                <a:gd name="T9" fmla="*/ 0 h 249"/>
                <a:gd name="T10" fmla="*/ 1 w 130"/>
                <a:gd name="T11" fmla="*/ 0 h 249"/>
                <a:gd name="T12" fmla="*/ 1 w 130"/>
                <a:gd name="T13" fmla="*/ 0 h 249"/>
                <a:gd name="T14" fmla="*/ 1 w 130"/>
                <a:gd name="T15" fmla="*/ 0 h 249"/>
                <a:gd name="T16" fmla="*/ 0 w 130"/>
                <a:gd name="T17" fmla="*/ 0 h 249"/>
                <a:gd name="T18" fmla="*/ 0 w 130"/>
                <a:gd name="T19" fmla="*/ 0 h 249"/>
                <a:gd name="T20" fmla="*/ 0 w 130"/>
                <a:gd name="T21" fmla="*/ 0 h 249"/>
                <a:gd name="T22" fmla="*/ 1 w 130"/>
                <a:gd name="T23" fmla="*/ 0 h 249"/>
                <a:gd name="T24" fmla="*/ 1 w 130"/>
                <a:gd name="T25" fmla="*/ 0 h 249"/>
                <a:gd name="T26" fmla="*/ 1 w 130"/>
                <a:gd name="T27" fmla="*/ 0 h 249"/>
                <a:gd name="T28" fmla="*/ 1 w 130"/>
                <a:gd name="T29" fmla="*/ 0 h 249"/>
                <a:gd name="T30" fmla="*/ 1 w 130"/>
                <a:gd name="T31" fmla="*/ 0 h 249"/>
                <a:gd name="T32" fmla="*/ 1 w 130"/>
                <a:gd name="T33" fmla="*/ 0 h 249"/>
                <a:gd name="T34" fmla="*/ 1 w 130"/>
                <a:gd name="T35" fmla="*/ 0 h 2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0"/>
                <a:gd name="T55" fmla="*/ 0 h 249"/>
                <a:gd name="T56" fmla="*/ 130 w 130"/>
                <a:gd name="T57" fmla="*/ 249 h 2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0" h="249">
                  <a:moveTo>
                    <a:pt x="130" y="243"/>
                  </a:moveTo>
                  <a:lnTo>
                    <a:pt x="101" y="223"/>
                  </a:lnTo>
                  <a:lnTo>
                    <a:pt x="77" y="192"/>
                  </a:lnTo>
                  <a:lnTo>
                    <a:pt x="54" y="153"/>
                  </a:lnTo>
                  <a:lnTo>
                    <a:pt x="35" y="110"/>
                  </a:lnTo>
                  <a:lnTo>
                    <a:pt x="21" y="69"/>
                  </a:lnTo>
                  <a:lnTo>
                    <a:pt x="9" y="34"/>
                  </a:lnTo>
                  <a:lnTo>
                    <a:pt x="3" y="9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9"/>
                  </a:lnTo>
                  <a:lnTo>
                    <a:pt x="2" y="61"/>
                  </a:lnTo>
                  <a:lnTo>
                    <a:pt x="8" y="98"/>
                  </a:lnTo>
                  <a:lnTo>
                    <a:pt x="18" y="138"/>
                  </a:lnTo>
                  <a:lnTo>
                    <a:pt x="32" y="180"/>
                  </a:lnTo>
                  <a:lnTo>
                    <a:pt x="54" y="217"/>
                  </a:lnTo>
                  <a:lnTo>
                    <a:pt x="84" y="249"/>
                  </a:lnTo>
                  <a:lnTo>
                    <a:pt x="130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6" name="Freeform 36"/>
            <p:cNvSpPr>
              <a:spLocks/>
            </p:cNvSpPr>
            <p:nvPr/>
          </p:nvSpPr>
          <p:spPr bwMode="auto">
            <a:xfrm>
              <a:off x="7734" y="5902"/>
              <a:ext cx="69" cy="110"/>
            </a:xfrm>
            <a:custGeom>
              <a:avLst/>
              <a:gdLst>
                <a:gd name="T0" fmla="*/ 1 w 138"/>
                <a:gd name="T1" fmla="*/ 0 h 221"/>
                <a:gd name="T2" fmla="*/ 1 w 138"/>
                <a:gd name="T3" fmla="*/ 0 h 221"/>
                <a:gd name="T4" fmla="*/ 1 w 138"/>
                <a:gd name="T5" fmla="*/ 0 h 221"/>
                <a:gd name="T6" fmla="*/ 1 w 138"/>
                <a:gd name="T7" fmla="*/ 0 h 221"/>
                <a:gd name="T8" fmla="*/ 1 w 138"/>
                <a:gd name="T9" fmla="*/ 0 h 221"/>
                <a:gd name="T10" fmla="*/ 1 w 138"/>
                <a:gd name="T11" fmla="*/ 0 h 221"/>
                <a:gd name="T12" fmla="*/ 1 w 138"/>
                <a:gd name="T13" fmla="*/ 0 h 221"/>
                <a:gd name="T14" fmla="*/ 1 w 138"/>
                <a:gd name="T15" fmla="*/ 0 h 221"/>
                <a:gd name="T16" fmla="*/ 1 w 138"/>
                <a:gd name="T17" fmla="*/ 0 h 221"/>
                <a:gd name="T18" fmla="*/ 1 w 138"/>
                <a:gd name="T19" fmla="*/ 0 h 221"/>
                <a:gd name="T20" fmla="*/ 1 w 138"/>
                <a:gd name="T21" fmla="*/ 0 h 221"/>
                <a:gd name="T22" fmla="*/ 1 w 138"/>
                <a:gd name="T23" fmla="*/ 0 h 221"/>
                <a:gd name="T24" fmla="*/ 0 w 138"/>
                <a:gd name="T25" fmla="*/ 0 h 221"/>
                <a:gd name="T26" fmla="*/ 1 w 138"/>
                <a:gd name="T27" fmla="*/ 0 h 221"/>
                <a:gd name="T28" fmla="*/ 1 w 138"/>
                <a:gd name="T29" fmla="*/ 0 h 221"/>
                <a:gd name="T30" fmla="*/ 1 w 138"/>
                <a:gd name="T31" fmla="*/ 0 h 221"/>
                <a:gd name="T32" fmla="*/ 1 w 138"/>
                <a:gd name="T33" fmla="*/ 0 h 221"/>
                <a:gd name="T34" fmla="*/ 1 w 138"/>
                <a:gd name="T35" fmla="*/ 0 h 2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221"/>
                <a:gd name="T56" fmla="*/ 138 w 138"/>
                <a:gd name="T57" fmla="*/ 221 h 2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221">
                  <a:moveTo>
                    <a:pt x="138" y="214"/>
                  </a:moveTo>
                  <a:lnTo>
                    <a:pt x="98" y="195"/>
                  </a:lnTo>
                  <a:lnTo>
                    <a:pt x="67" y="166"/>
                  </a:lnTo>
                  <a:lnTo>
                    <a:pt x="44" y="132"/>
                  </a:lnTo>
                  <a:lnTo>
                    <a:pt x="29" y="94"/>
                  </a:lnTo>
                  <a:lnTo>
                    <a:pt x="19" y="58"/>
                  </a:lnTo>
                  <a:lnTo>
                    <a:pt x="13" y="28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9" y="5"/>
                  </a:lnTo>
                  <a:lnTo>
                    <a:pt x="5" y="21"/>
                  </a:lnTo>
                  <a:lnTo>
                    <a:pt x="2" y="45"/>
                  </a:lnTo>
                  <a:lnTo>
                    <a:pt x="0" y="76"/>
                  </a:lnTo>
                  <a:lnTo>
                    <a:pt x="6" y="110"/>
                  </a:lnTo>
                  <a:lnTo>
                    <a:pt x="19" y="147"/>
                  </a:lnTo>
                  <a:lnTo>
                    <a:pt x="44" y="185"/>
                  </a:lnTo>
                  <a:lnTo>
                    <a:pt x="81" y="221"/>
                  </a:lnTo>
                  <a:lnTo>
                    <a:pt x="138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7" name="Freeform 35"/>
            <p:cNvSpPr>
              <a:spLocks/>
            </p:cNvSpPr>
            <p:nvPr/>
          </p:nvSpPr>
          <p:spPr bwMode="auto">
            <a:xfrm>
              <a:off x="7805" y="5898"/>
              <a:ext cx="75" cy="96"/>
            </a:xfrm>
            <a:custGeom>
              <a:avLst/>
              <a:gdLst>
                <a:gd name="T0" fmla="*/ 0 w 151"/>
                <a:gd name="T1" fmla="*/ 1 h 191"/>
                <a:gd name="T2" fmla="*/ 0 w 151"/>
                <a:gd name="T3" fmla="*/ 1 h 191"/>
                <a:gd name="T4" fmla="*/ 0 w 151"/>
                <a:gd name="T5" fmla="*/ 1 h 191"/>
                <a:gd name="T6" fmla="*/ 0 w 151"/>
                <a:gd name="T7" fmla="*/ 1 h 191"/>
                <a:gd name="T8" fmla="*/ 0 w 151"/>
                <a:gd name="T9" fmla="*/ 1 h 191"/>
                <a:gd name="T10" fmla="*/ 0 w 151"/>
                <a:gd name="T11" fmla="*/ 1 h 191"/>
                <a:gd name="T12" fmla="*/ 0 w 151"/>
                <a:gd name="T13" fmla="*/ 1 h 191"/>
                <a:gd name="T14" fmla="*/ 0 w 151"/>
                <a:gd name="T15" fmla="*/ 1 h 191"/>
                <a:gd name="T16" fmla="*/ 0 w 151"/>
                <a:gd name="T17" fmla="*/ 0 h 191"/>
                <a:gd name="T18" fmla="*/ 0 w 151"/>
                <a:gd name="T19" fmla="*/ 1 h 191"/>
                <a:gd name="T20" fmla="*/ 0 w 151"/>
                <a:gd name="T21" fmla="*/ 1 h 191"/>
                <a:gd name="T22" fmla="*/ 0 w 151"/>
                <a:gd name="T23" fmla="*/ 1 h 191"/>
                <a:gd name="T24" fmla="*/ 0 w 151"/>
                <a:gd name="T25" fmla="*/ 1 h 191"/>
                <a:gd name="T26" fmla="*/ 0 w 151"/>
                <a:gd name="T27" fmla="*/ 1 h 191"/>
                <a:gd name="T28" fmla="*/ 0 w 151"/>
                <a:gd name="T29" fmla="*/ 1 h 191"/>
                <a:gd name="T30" fmla="*/ 0 w 151"/>
                <a:gd name="T31" fmla="*/ 1 h 191"/>
                <a:gd name="T32" fmla="*/ 0 w 151"/>
                <a:gd name="T33" fmla="*/ 1 h 191"/>
                <a:gd name="T34" fmla="*/ 0 w 151"/>
                <a:gd name="T35" fmla="*/ 1 h 1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1"/>
                <a:gd name="T55" fmla="*/ 0 h 191"/>
                <a:gd name="T56" fmla="*/ 151 w 151"/>
                <a:gd name="T57" fmla="*/ 191 h 1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1" h="191">
                  <a:moveTo>
                    <a:pt x="120" y="191"/>
                  </a:moveTo>
                  <a:lnTo>
                    <a:pt x="81" y="184"/>
                  </a:lnTo>
                  <a:lnTo>
                    <a:pt x="51" y="163"/>
                  </a:lnTo>
                  <a:lnTo>
                    <a:pt x="30" y="133"/>
                  </a:lnTo>
                  <a:lnTo>
                    <a:pt x="16" y="97"/>
                  </a:lnTo>
                  <a:lnTo>
                    <a:pt x="7" y="62"/>
                  </a:lnTo>
                  <a:lnTo>
                    <a:pt x="2" y="31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8"/>
                  </a:lnTo>
                  <a:lnTo>
                    <a:pt x="9" y="29"/>
                  </a:lnTo>
                  <a:lnTo>
                    <a:pt x="20" y="58"/>
                  </a:lnTo>
                  <a:lnTo>
                    <a:pt x="38" y="91"/>
                  </a:lnTo>
                  <a:lnTo>
                    <a:pt x="58" y="124"/>
                  </a:lnTo>
                  <a:lnTo>
                    <a:pt x="84" y="151"/>
                  </a:lnTo>
                  <a:lnTo>
                    <a:pt x="115" y="171"/>
                  </a:lnTo>
                  <a:lnTo>
                    <a:pt x="151" y="178"/>
                  </a:lnTo>
                  <a:lnTo>
                    <a:pt x="120" y="1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8" name="Freeform 34"/>
            <p:cNvSpPr>
              <a:spLocks/>
            </p:cNvSpPr>
            <p:nvPr/>
          </p:nvSpPr>
          <p:spPr bwMode="auto">
            <a:xfrm>
              <a:off x="7525" y="5849"/>
              <a:ext cx="27" cy="132"/>
            </a:xfrm>
            <a:custGeom>
              <a:avLst/>
              <a:gdLst>
                <a:gd name="T0" fmla="*/ 1 w 53"/>
                <a:gd name="T1" fmla="*/ 0 h 265"/>
                <a:gd name="T2" fmla="*/ 1 w 53"/>
                <a:gd name="T3" fmla="*/ 0 h 265"/>
                <a:gd name="T4" fmla="*/ 1 w 53"/>
                <a:gd name="T5" fmla="*/ 0 h 265"/>
                <a:gd name="T6" fmla="*/ 1 w 53"/>
                <a:gd name="T7" fmla="*/ 0 h 265"/>
                <a:gd name="T8" fmla="*/ 1 w 53"/>
                <a:gd name="T9" fmla="*/ 0 h 265"/>
                <a:gd name="T10" fmla="*/ 1 w 53"/>
                <a:gd name="T11" fmla="*/ 0 h 265"/>
                <a:gd name="T12" fmla="*/ 1 w 53"/>
                <a:gd name="T13" fmla="*/ 0 h 265"/>
                <a:gd name="T14" fmla="*/ 1 w 53"/>
                <a:gd name="T15" fmla="*/ 0 h 265"/>
                <a:gd name="T16" fmla="*/ 1 w 53"/>
                <a:gd name="T17" fmla="*/ 0 h 265"/>
                <a:gd name="T18" fmla="*/ 1 w 53"/>
                <a:gd name="T19" fmla="*/ 0 h 265"/>
                <a:gd name="T20" fmla="*/ 1 w 53"/>
                <a:gd name="T21" fmla="*/ 0 h 265"/>
                <a:gd name="T22" fmla="*/ 1 w 53"/>
                <a:gd name="T23" fmla="*/ 0 h 265"/>
                <a:gd name="T24" fmla="*/ 1 w 53"/>
                <a:gd name="T25" fmla="*/ 0 h 265"/>
                <a:gd name="T26" fmla="*/ 1 w 53"/>
                <a:gd name="T27" fmla="*/ 0 h 265"/>
                <a:gd name="T28" fmla="*/ 0 w 53"/>
                <a:gd name="T29" fmla="*/ 0 h 265"/>
                <a:gd name="T30" fmla="*/ 1 w 53"/>
                <a:gd name="T31" fmla="*/ 0 h 265"/>
                <a:gd name="T32" fmla="*/ 1 w 53"/>
                <a:gd name="T33" fmla="*/ 0 h 265"/>
                <a:gd name="T34" fmla="*/ 1 w 53"/>
                <a:gd name="T35" fmla="*/ 0 h 2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265"/>
                <a:gd name="T56" fmla="*/ 53 w 53"/>
                <a:gd name="T57" fmla="*/ 265 h 2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265">
                  <a:moveTo>
                    <a:pt x="53" y="265"/>
                  </a:moveTo>
                  <a:lnTo>
                    <a:pt x="33" y="232"/>
                  </a:lnTo>
                  <a:lnTo>
                    <a:pt x="23" y="191"/>
                  </a:lnTo>
                  <a:lnTo>
                    <a:pt x="20" y="147"/>
                  </a:lnTo>
                  <a:lnTo>
                    <a:pt x="23" y="104"/>
                  </a:lnTo>
                  <a:lnTo>
                    <a:pt x="29" y="63"/>
                  </a:lnTo>
                  <a:lnTo>
                    <a:pt x="35" y="30"/>
                  </a:lnTo>
                  <a:lnTo>
                    <a:pt x="41" y="9"/>
                  </a:lnTo>
                  <a:lnTo>
                    <a:pt x="43" y="0"/>
                  </a:lnTo>
                  <a:lnTo>
                    <a:pt x="41" y="6"/>
                  </a:lnTo>
                  <a:lnTo>
                    <a:pt x="33" y="23"/>
                  </a:lnTo>
                  <a:lnTo>
                    <a:pt x="23" y="49"/>
                  </a:lnTo>
                  <a:lnTo>
                    <a:pt x="13" y="82"/>
                  </a:lnTo>
                  <a:lnTo>
                    <a:pt x="5" y="119"/>
                  </a:lnTo>
                  <a:lnTo>
                    <a:pt x="0" y="161"/>
                  </a:lnTo>
                  <a:lnTo>
                    <a:pt x="3" y="204"/>
                  </a:lnTo>
                  <a:lnTo>
                    <a:pt x="13" y="246"/>
                  </a:lnTo>
                  <a:lnTo>
                    <a:pt x="53" y="2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9" name="Freeform 33"/>
            <p:cNvSpPr>
              <a:spLocks/>
            </p:cNvSpPr>
            <p:nvPr/>
          </p:nvSpPr>
          <p:spPr bwMode="auto">
            <a:xfrm>
              <a:off x="7500" y="5885"/>
              <a:ext cx="116" cy="71"/>
            </a:xfrm>
            <a:custGeom>
              <a:avLst/>
              <a:gdLst>
                <a:gd name="T0" fmla="*/ 0 w 233"/>
                <a:gd name="T1" fmla="*/ 1 h 142"/>
                <a:gd name="T2" fmla="*/ 0 w 233"/>
                <a:gd name="T3" fmla="*/ 1 h 142"/>
                <a:gd name="T4" fmla="*/ 0 w 233"/>
                <a:gd name="T5" fmla="*/ 1 h 142"/>
                <a:gd name="T6" fmla="*/ 0 w 233"/>
                <a:gd name="T7" fmla="*/ 1 h 142"/>
                <a:gd name="T8" fmla="*/ 0 w 233"/>
                <a:gd name="T9" fmla="*/ 1 h 142"/>
                <a:gd name="T10" fmla="*/ 0 w 233"/>
                <a:gd name="T11" fmla="*/ 1 h 142"/>
                <a:gd name="T12" fmla="*/ 0 w 233"/>
                <a:gd name="T13" fmla="*/ 1 h 142"/>
                <a:gd name="T14" fmla="*/ 0 w 233"/>
                <a:gd name="T15" fmla="*/ 1 h 142"/>
                <a:gd name="T16" fmla="*/ 0 w 233"/>
                <a:gd name="T17" fmla="*/ 0 h 142"/>
                <a:gd name="T18" fmla="*/ 0 w 233"/>
                <a:gd name="T19" fmla="*/ 0 h 142"/>
                <a:gd name="T20" fmla="*/ 0 w 233"/>
                <a:gd name="T21" fmla="*/ 0 h 142"/>
                <a:gd name="T22" fmla="*/ 0 w 233"/>
                <a:gd name="T23" fmla="*/ 1 h 142"/>
                <a:gd name="T24" fmla="*/ 0 w 233"/>
                <a:gd name="T25" fmla="*/ 1 h 142"/>
                <a:gd name="T26" fmla="*/ 0 w 233"/>
                <a:gd name="T27" fmla="*/ 1 h 142"/>
                <a:gd name="T28" fmla="*/ 0 w 233"/>
                <a:gd name="T29" fmla="*/ 1 h 142"/>
                <a:gd name="T30" fmla="*/ 0 w 233"/>
                <a:gd name="T31" fmla="*/ 1 h 142"/>
                <a:gd name="T32" fmla="*/ 0 w 233"/>
                <a:gd name="T33" fmla="*/ 1 h 142"/>
                <a:gd name="T34" fmla="*/ 0 w 233"/>
                <a:gd name="T35" fmla="*/ 1 h 142"/>
                <a:gd name="T36" fmla="*/ 0 w 233"/>
                <a:gd name="T37" fmla="*/ 1 h 142"/>
                <a:gd name="T38" fmla="*/ 0 w 233"/>
                <a:gd name="T39" fmla="*/ 1 h 142"/>
                <a:gd name="T40" fmla="*/ 0 w 233"/>
                <a:gd name="T41" fmla="*/ 1 h 142"/>
                <a:gd name="T42" fmla="*/ 0 w 233"/>
                <a:gd name="T43" fmla="*/ 1 h 142"/>
                <a:gd name="T44" fmla="*/ 0 w 233"/>
                <a:gd name="T45" fmla="*/ 1 h 142"/>
                <a:gd name="T46" fmla="*/ 0 w 233"/>
                <a:gd name="T47" fmla="*/ 1 h 142"/>
                <a:gd name="T48" fmla="*/ 0 w 233"/>
                <a:gd name="T49" fmla="*/ 1 h 142"/>
                <a:gd name="T50" fmla="*/ 0 w 233"/>
                <a:gd name="T51" fmla="*/ 1 h 1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3"/>
                <a:gd name="T79" fmla="*/ 0 h 142"/>
                <a:gd name="T80" fmla="*/ 233 w 233"/>
                <a:gd name="T81" fmla="*/ 142 h 1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3" h="142">
                  <a:moveTo>
                    <a:pt x="30" y="142"/>
                  </a:moveTo>
                  <a:lnTo>
                    <a:pt x="34" y="137"/>
                  </a:lnTo>
                  <a:lnTo>
                    <a:pt x="47" y="122"/>
                  </a:lnTo>
                  <a:lnTo>
                    <a:pt x="68" y="101"/>
                  </a:lnTo>
                  <a:lnTo>
                    <a:pt x="93" y="76"/>
                  </a:lnTo>
                  <a:lnTo>
                    <a:pt x="125" y="50"/>
                  </a:lnTo>
                  <a:lnTo>
                    <a:pt x="158" y="27"/>
                  </a:lnTo>
                  <a:lnTo>
                    <a:pt x="195" y="10"/>
                  </a:lnTo>
                  <a:lnTo>
                    <a:pt x="233" y="0"/>
                  </a:lnTo>
                  <a:lnTo>
                    <a:pt x="231" y="0"/>
                  </a:lnTo>
                  <a:lnTo>
                    <a:pt x="228" y="0"/>
                  </a:lnTo>
                  <a:lnTo>
                    <a:pt x="223" y="1"/>
                  </a:lnTo>
                  <a:lnTo>
                    <a:pt x="214" y="3"/>
                  </a:lnTo>
                  <a:lnTo>
                    <a:pt x="204" y="6"/>
                  </a:lnTo>
                  <a:lnTo>
                    <a:pt x="193" y="9"/>
                  </a:lnTo>
                  <a:lnTo>
                    <a:pt x="180" y="14"/>
                  </a:lnTo>
                  <a:lnTo>
                    <a:pt x="164" y="19"/>
                  </a:lnTo>
                  <a:lnTo>
                    <a:pt x="147" y="26"/>
                  </a:lnTo>
                  <a:lnTo>
                    <a:pt x="129" y="35"/>
                  </a:lnTo>
                  <a:lnTo>
                    <a:pt x="111" y="45"/>
                  </a:lnTo>
                  <a:lnTo>
                    <a:pt x="89" y="55"/>
                  </a:lnTo>
                  <a:lnTo>
                    <a:pt x="69" y="68"/>
                  </a:lnTo>
                  <a:lnTo>
                    <a:pt x="46" y="83"/>
                  </a:lnTo>
                  <a:lnTo>
                    <a:pt x="23" y="101"/>
                  </a:lnTo>
                  <a:lnTo>
                    <a:pt x="0" y="119"/>
                  </a:lnTo>
                  <a:lnTo>
                    <a:pt x="30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0" name="Freeform 32"/>
            <p:cNvSpPr>
              <a:spLocks/>
            </p:cNvSpPr>
            <p:nvPr/>
          </p:nvSpPr>
          <p:spPr bwMode="auto">
            <a:xfrm>
              <a:off x="7560" y="5900"/>
              <a:ext cx="155" cy="102"/>
            </a:xfrm>
            <a:custGeom>
              <a:avLst/>
              <a:gdLst>
                <a:gd name="T0" fmla="*/ 0 w 309"/>
                <a:gd name="T1" fmla="*/ 1 h 204"/>
                <a:gd name="T2" fmla="*/ 1 w 309"/>
                <a:gd name="T3" fmla="*/ 1 h 204"/>
                <a:gd name="T4" fmla="*/ 1 w 309"/>
                <a:gd name="T5" fmla="*/ 1 h 204"/>
                <a:gd name="T6" fmla="*/ 1 w 309"/>
                <a:gd name="T7" fmla="*/ 1 h 204"/>
                <a:gd name="T8" fmla="*/ 1 w 309"/>
                <a:gd name="T9" fmla="*/ 1 h 204"/>
                <a:gd name="T10" fmla="*/ 1 w 309"/>
                <a:gd name="T11" fmla="*/ 1 h 204"/>
                <a:gd name="T12" fmla="*/ 1 w 309"/>
                <a:gd name="T13" fmla="*/ 1 h 204"/>
                <a:gd name="T14" fmla="*/ 1 w 309"/>
                <a:gd name="T15" fmla="*/ 1 h 204"/>
                <a:gd name="T16" fmla="*/ 1 w 309"/>
                <a:gd name="T17" fmla="*/ 1 h 204"/>
                <a:gd name="T18" fmla="*/ 1 w 309"/>
                <a:gd name="T19" fmla="*/ 1 h 204"/>
                <a:gd name="T20" fmla="*/ 1 w 309"/>
                <a:gd name="T21" fmla="*/ 1 h 204"/>
                <a:gd name="T22" fmla="*/ 1 w 309"/>
                <a:gd name="T23" fmla="*/ 1 h 204"/>
                <a:gd name="T24" fmla="*/ 1 w 309"/>
                <a:gd name="T25" fmla="*/ 1 h 204"/>
                <a:gd name="T26" fmla="*/ 1 w 309"/>
                <a:gd name="T27" fmla="*/ 1 h 204"/>
                <a:gd name="T28" fmla="*/ 1 w 309"/>
                <a:gd name="T29" fmla="*/ 1 h 204"/>
                <a:gd name="T30" fmla="*/ 1 w 309"/>
                <a:gd name="T31" fmla="*/ 1 h 204"/>
                <a:gd name="T32" fmla="*/ 1 w 309"/>
                <a:gd name="T33" fmla="*/ 0 h 204"/>
                <a:gd name="T34" fmla="*/ 1 w 309"/>
                <a:gd name="T35" fmla="*/ 1 h 204"/>
                <a:gd name="T36" fmla="*/ 1 w 309"/>
                <a:gd name="T37" fmla="*/ 1 h 204"/>
                <a:gd name="T38" fmla="*/ 1 w 309"/>
                <a:gd name="T39" fmla="*/ 1 h 204"/>
                <a:gd name="T40" fmla="*/ 1 w 309"/>
                <a:gd name="T41" fmla="*/ 1 h 204"/>
                <a:gd name="T42" fmla="*/ 1 w 309"/>
                <a:gd name="T43" fmla="*/ 1 h 204"/>
                <a:gd name="T44" fmla="*/ 1 w 309"/>
                <a:gd name="T45" fmla="*/ 1 h 204"/>
                <a:gd name="T46" fmla="*/ 1 w 309"/>
                <a:gd name="T47" fmla="*/ 1 h 204"/>
                <a:gd name="T48" fmla="*/ 1 w 309"/>
                <a:gd name="T49" fmla="*/ 1 h 204"/>
                <a:gd name="T50" fmla="*/ 1 w 309"/>
                <a:gd name="T51" fmla="*/ 1 h 204"/>
                <a:gd name="T52" fmla="*/ 1 w 309"/>
                <a:gd name="T53" fmla="*/ 1 h 204"/>
                <a:gd name="T54" fmla="*/ 1 w 309"/>
                <a:gd name="T55" fmla="*/ 1 h 204"/>
                <a:gd name="T56" fmla="*/ 1 w 309"/>
                <a:gd name="T57" fmla="*/ 1 h 204"/>
                <a:gd name="T58" fmla="*/ 1 w 309"/>
                <a:gd name="T59" fmla="*/ 1 h 204"/>
                <a:gd name="T60" fmla="*/ 1 w 309"/>
                <a:gd name="T61" fmla="*/ 1 h 204"/>
                <a:gd name="T62" fmla="*/ 1 w 309"/>
                <a:gd name="T63" fmla="*/ 1 h 204"/>
                <a:gd name="T64" fmla="*/ 1 w 309"/>
                <a:gd name="T65" fmla="*/ 1 h 204"/>
                <a:gd name="T66" fmla="*/ 0 w 309"/>
                <a:gd name="T67" fmla="*/ 1 h 2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9"/>
                <a:gd name="T103" fmla="*/ 0 h 204"/>
                <a:gd name="T104" fmla="*/ 309 w 309"/>
                <a:gd name="T105" fmla="*/ 204 h 20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9" h="204">
                  <a:moveTo>
                    <a:pt x="0" y="194"/>
                  </a:moveTo>
                  <a:lnTo>
                    <a:pt x="1" y="193"/>
                  </a:lnTo>
                  <a:lnTo>
                    <a:pt x="5" y="187"/>
                  </a:lnTo>
                  <a:lnTo>
                    <a:pt x="13" y="180"/>
                  </a:lnTo>
                  <a:lnTo>
                    <a:pt x="23" y="168"/>
                  </a:lnTo>
                  <a:lnTo>
                    <a:pt x="36" y="157"/>
                  </a:lnTo>
                  <a:lnTo>
                    <a:pt x="51" y="142"/>
                  </a:lnTo>
                  <a:lnTo>
                    <a:pt x="69" y="127"/>
                  </a:lnTo>
                  <a:lnTo>
                    <a:pt x="87" y="111"/>
                  </a:lnTo>
                  <a:lnTo>
                    <a:pt x="109" y="94"/>
                  </a:lnTo>
                  <a:lnTo>
                    <a:pt x="133" y="78"/>
                  </a:lnTo>
                  <a:lnTo>
                    <a:pt x="159" y="61"/>
                  </a:lnTo>
                  <a:lnTo>
                    <a:pt x="186" y="46"/>
                  </a:lnTo>
                  <a:lnTo>
                    <a:pt x="214" y="32"/>
                  </a:lnTo>
                  <a:lnTo>
                    <a:pt x="244" y="19"/>
                  </a:lnTo>
                  <a:lnTo>
                    <a:pt x="276" y="9"/>
                  </a:lnTo>
                  <a:lnTo>
                    <a:pt x="309" y="0"/>
                  </a:lnTo>
                  <a:lnTo>
                    <a:pt x="306" y="2"/>
                  </a:lnTo>
                  <a:lnTo>
                    <a:pt x="297" y="6"/>
                  </a:lnTo>
                  <a:lnTo>
                    <a:pt x="286" y="13"/>
                  </a:lnTo>
                  <a:lnTo>
                    <a:pt x="268" y="22"/>
                  </a:lnTo>
                  <a:lnTo>
                    <a:pt x="250" y="33"/>
                  </a:lnTo>
                  <a:lnTo>
                    <a:pt x="228" y="45"/>
                  </a:lnTo>
                  <a:lnTo>
                    <a:pt x="205" y="59"/>
                  </a:lnTo>
                  <a:lnTo>
                    <a:pt x="181" y="75"/>
                  </a:lnTo>
                  <a:lnTo>
                    <a:pt x="156" y="91"/>
                  </a:lnTo>
                  <a:lnTo>
                    <a:pt x="132" y="108"/>
                  </a:lnTo>
                  <a:lnTo>
                    <a:pt x="109" y="124"/>
                  </a:lnTo>
                  <a:lnTo>
                    <a:pt x="87" y="141"/>
                  </a:lnTo>
                  <a:lnTo>
                    <a:pt x="69" y="158"/>
                  </a:lnTo>
                  <a:lnTo>
                    <a:pt x="53" y="174"/>
                  </a:lnTo>
                  <a:lnTo>
                    <a:pt x="43" y="190"/>
                  </a:lnTo>
                  <a:lnTo>
                    <a:pt x="36" y="20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1" name="Freeform 31"/>
            <p:cNvSpPr>
              <a:spLocks/>
            </p:cNvSpPr>
            <p:nvPr/>
          </p:nvSpPr>
          <p:spPr bwMode="auto">
            <a:xfrm>
              <a:off x="7630" y="5900"/>
              <a:ext cx="146" cy="120"/>
            </a:xfrm>
            <a:custGeom>
              <a:avLst/>
              <a:gdLst>
                <a:gd name="T0" fmla="*/ 1 w 292"/>
                <a:gd name="T1" fmla="*/ 0 h 242"/>
                <a:gd name="T2" fmla="*/ 1 w 292"/>
                <a:gd name="T3" fmla="*/ 0 h 242"/>
                <a:gd name="T4" fmla="*/ 1 w 292"/>
                <a:gd name="T5" fmla="*/ 0 h 242"/>
                <a:gd name="T6" fmla="*/ 1 w 292"/>
                <a:gd name="T7" fmla="*/ 0 h 242"/>
                <a:gd name="T8" fmla="*/ 1 w 292"/>
                <a:gd name="T9" fmla="*/ 0 h 242"/>
                <a:gd name="T10" fmla="*/ 1 w 292"/>
                <a:gd name="T11" fmla="*/ 0 h 242"/>
                <a:gd name="T12" fmla="*/ 1 w 292"/>
                <a:gd name="T13" fmla="*/ 0 h 242"/>
                <a:gd name="T14" fmla="*/ 1 w 292"/>
                <a:gd name="T15" fmla="*/ 0 h 242"/>
                <a:gd name="T16" fmla="*/ 1 w 292"/>
                <a:gd name="T17" fmla="*/ 0 h 242"/>
                <a:gd name="T18" fmla="*/ 1 w 292"/>
                <a:gd name="T19" fmla="*/ 0 h 242"/>
                <a:gd name="T20" fmla="*/ 1 w 292"/>
                <a:gd name="T21" fmla="*/ 0 h 242"/>
                <a:gd name="T22" fmla="*/ 1 w 292"/>
                <a:gd name="T23" fmla="*/ 0 h 242"/>
                <a:gd name="T24" fmla="*/ 1 w 292"/>
                <a:gd name="T25" fmla="*/ 0 h 242"/>
                <a:gd name="T26" fmla="*/ 1 w 292"/>
                <a:gd name="T27" fmla="*/ 0 h 242"/>
                <a:gd name="T28" fmla="*/ 1 w 292"/>
                <a:gd name="T29" fmla="*/ 0 h 242"/>
                <a:gd name="T30" fmla="*/ 1 w 292"/>
                <a:gd name="T31" fmla="*/ 0 h 242"/>
                <a:gd name="T32" fmla="*/ 1 w 292"/>
                <a:gd name="T33" fmla="*/ 0 h 242"/>
                <a:gd name="T34" fmla="*/ 1 w 292"/>
                <a:gd name="T35" fmla="*/ 0 h 242"/>
                <a:gd name="T36" fmla="*/ 1 w 292"/>
                <a:gd name="T37" fmla="*/ 0 h 242"/>
                <a:gd name="T38" fmla="*/ 1 w 292"/>
                <a:gd name="T39" fmla="*/ 0 h 242"/>
                <a:gd name="T40" fmla="*/ 1 w 292"/>
                <a:gd name="T41" fmla="*/ 0 h 242"/>
                <a:gd name="T42" fmla="*/ 1 w 292"/>
                <a:gd name="T43" fmla="*/ 0 h 242"/>
                <a:gd name="T44" fmla="*/ 1 w 292"/>
                <a:gd name="T45" fmla="*/ 0 h 242"/>
                <a:gd name="T46" fmla="*/ 1 w 292"/>
                <a:gd name="T47" fmla="*/ 0 h 242"/>
                <a:gd name="T48" fmla="*/ 0 w 292"/>
                <a:gd name="T49" fmla="*/ 0 h 242"/>
                <a:gd name="T50" fmla="*/ 1 w 292"/>
                <a:gd name="T51" fmla="*/ 0 h 2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92"/>
                <a:gd name="T79" fmla="*/ 0 h 242"/>
                <a:gd name="T80" fmla="*/ 292 w 292"/>
                <a:gd name="T81" fmla="*/ 242 h 2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92" h="242">
                  <a:moveTo>
                    <a:pt x="68" y="242"/>
                  </a:moveTo>
                  <a:lnTo>
                    <a:pt x="76" y="201"/>
                  </a:lnTo>
                  <a:lnTo>
                    <a:pt x="102" y="161"/>
                  </a:lnTo>
                  <a:lnTo>
                    <a:pt x="138" y="121"/>
                  </a:lnTo>
                  <a:lnTo>
                    <a:pt x="180" y="82"/>
                  </a:lnTo>
                  <a:lnTo>
                    <a:pt x="220" y="49"/>
                  </a:lnTo>
                  <a:lnTo>
                    <a:pt x="256" y="23"/>
                  </a:lnTo>
                  <a:lnTo>
                    <a:pt x="282" y="6"/>
                  </a:lnTo>
                  <a:lnTo>
                    <a:pt x="292" y="0"/>
                  </a:lnTo>
                  <a:lnTo>
                    <a:pt x="290" y="2"/>
                  </a:lnTo>
                  <a:lnTo>
                    <a:pt x="283" y="5"/>
                  </a:lnTo>
                  <a:lnTo>
                    <a:pt x="273" y="9"/>
                  </a:lnTo>
                  <a:lnTo>
                    <a:pt x="260" y="16"/>
                  </a:lnTo>
                  <a:lnTo>
                    <a:pt x="244" y="25"/>
                  </a:lnTo>
                  <a:lnTo>
                    <a:pt x="226" y="35"/>
                  </a:lnTo>
                  <a:lnTo>
                    <a:pt x="206" y="46"/>
                  </a:lnTo>
                  <a:lnTo>
                    <a:pt x="184" y="61"/>
                  </a:lnTo>
                  <a:lnTo>
                    <a:pt x="161" y="76"/>
                  </a:lnTo>
                  <a:lnTo>
                    <a:pt x="137" y="95"/>
                  </a:lnTo>
                  <a:lnTo>
                    <a:pt x="114" y="115"/>
                  </a:lnTo>
                  <a:lnTo>
                    <a:pt x="89" y="135"/>
                  </a:lnTo>
                  <a:lnTo>
                    <a:pt x="65" y="160"/>
                  </a:lnTo>
                  <a:lnTo>
                    <a:pt x="42" y="184"/>
                  </a:lnTo>
                  <a:lnTo>
                    <a:pt x="20" y="211"/>
                  </a:lnTo>
                  <a:lnTo>
                    <a:pt x="0" y="240"/>
                  </a:lnTo>
                  <a:lnTo>
                    <a:pt x="68" y="2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2" name="Freeform 30"/>
            <p:cNvSpPr>
              <a:spLocks/>
            </p:cNvSpPr>
            <p:nvPr/>
          </p:nvSpPr>
          <p:spPr bwMode="auto">
            <a:xfrm>
              <a:off x="7749" y="5900"/>
              <a:ext cx="98" cy="120"/>
            </a:xfrm>
            <a:custGeom>
              <a:avLst/>
              <a:gdLst>
                <a:gd name="T0" fmla="*/ 1 w 195"/>
                <a:gd name="T1" fmla="*/ 1 h 240"/>
                <a:gd name="T2" fmla="*/ 1 w 195"/>
                <a:gd name="T3" fmla="*/ 1 h 240"/>
                <a:gd name="T4" fmla="*/ 1 w 195"/>
                <a:gd name="T5" fmla="*/ 1 h 240"/>
                <a:gd name="T6" fmla="*/ 1 w 195"/>
                <a:gd name="T7" fmla="*/ 1 h 240"/>
                <a:gd name="T8" fmla="*/ 1 w 195"/>
                <a:gd name="T9" fmla="*/ 1 h 240"/>
                <a:gd name="T10" fmla="*/ 1 w 195"/>
                <a:gd name="T11" fmla="*/ 1 h 240"/>
                <a:gd name="T12" fmla="*/ 1 w 195"/>
                <a:gd name="T13" fmla="*/ 1 h 240"/>
                <a:gd name="T14" fmla="*/ 1 w 195"/>
                <a:gd name="T15" fmla="*/ 1 h 240"/>
                <a:gd name="T16" fmla="*/ 1 w 195"/>
                <a:gd name="T17" fmla="*/ 0 h 240"/>
                <a:gd name="T18" fmla="*/ 1 w 195"/>
                <a:gd name="T19" fmla="*/ 1 h 240"/>
                <a:gd name="T20" fmla="*/ 1 w 195"/>
                <a:gd name="T21" fmla="*/ 1 h 240"/>
                <a:gd name="T22" fmla="*/ 1 w 195"/>
                <a:gd name="T23" fmla="*/ 1 h 240"/>
                <a:gd name="T24" fmla="*/ 1 w 195"/>
                <a:gd name="T25" fmla="*/ 1 h 240"/>
                <a:gd name="T26" fmla="*/ 1 w 195"/>
                <a:gd name="T27" fmla="*/ 1 h 240"/>
                <a:gd name="T28" fmla="*/ 1 w 195"/>
                <a:gd name="T29" fmla="*/ 1 h 240"/>
                <a:gd name="T30" fmla="*/ 1 w 195"/>
                <a:gd name="T31" fmla="*/ 1 h 240"/>
                <a:gd name="T32" fmla="*/ 0 w 195"/>
                <a:gd name="T33" fmla="*/ 1 h 240"/>
                <a:gd name="T34" fmla="*/ 1 w 195"/>
                <a:gd name="T35" fmla="*/ 1 h 2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5"/>
                <a:gd name="T55" fmla="*/ 0 h 240"/>
                <a:gd name="T56" fmla="*/ 195 w 195"/>
                <a:gd name="T57" fmla="*/ 240 h 2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5" h="240">
                  <a:moveTo>
                    <a:pt x="31" y="237"/>
                  </a:moveTo>
                  <a:lnTo>
                    <a:pt x="24" y="204"/>
                  </a:lnTo>
                  <a:lnTo>
                    <a:pt x="36" y="167"/>
                  </a:lnTo>
                  <a:lnTo>
                    <a:pt x="61" y="128"/>
                  </a:lnTo>
                  <a:lnTo>
                    <a:pt x="94" y="89"/>
                  </a:lnTo>
                  <a:lnTo>
                    <a:pt x="130" y="55"/>
                  </a:lnTo>
                  <a:lnTo>
                    <a:pt x="162" y="26"/>
                  </a:lnTo>
                  <a:lnTo>
                    <a:pt x="186" y="7"/>
                  </a:lnTo>
                  <a:lnTo>
                    <a:pt x="195" y="0"/>
                  </a:lnTo>
                  <a:lnTo>
                    <a:pt x="186" y="5"/>
                  </a:lnTo>
                  <a:lnTo>
                    <a:pt x="163" y="19"/>
                  </a:lnTo>
                  <a:lnTo>
                    <a:pt x="132" y="40"/>
                  </a:lnTo>
                  <a:lnTo>
                    <a:pt x="96" y="68"/>
                  </a:lnTo>
                  <a:lnTo>
                    <a:pt x="60" y="104"/>
                  </a:lnTo>
                  <a:lnTo>
                    <a:pt x="28" y="144"/>
                  </a:lnTo>
                  <a:lnTo>
                    <a:pt x="7" y="190"/>
                  </a:lnTo>
                  <a:lnTo>
                    <a:pt x="0" y="240"/>
                  </a:lnTo>
                  <a:lnTo>
                    <a:pt x="31" y="2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3" name="Freeform 29"/>
            <p:cNvSpPr>
              <a:spLocks/>
            </p:cNvSpPr>
            <p:nvPr/>
          </p:nvSpPr>
          <p:spPr bwMode="auto">
            <a:xfrm>
              <a:off x="7893" y="5884"/>
              <a:ext cx="32" cy="89"/>
            </a:xfrm>
            <a:custGeom>
              <a:avLst/>
              <a:gdLst>
                <a:gd name="T0" fmla="*/ 0 w 65"/>
                <a:gd name="T1" fmla="*/ 1 h 178"/>
                <a:gd name="T2" fmla="*/ 0 w 65"/>
                <a:gd name="T3" fmla="*/ 1 h 178"/>
                <a:gd name="T4" fmla="*/ 0 w 65"/>
                <a:gd name="T5" fmla="*/ 1 h 178"/>
                <a:gd name="T6" fmla="*/ 0 w 65"/>
                <a:gd name="T7" fmla="*/ 1 h 178"/>
                <a:gd name="T8" fmla="*/ 0 w 65"/>
                <a:gd name="T9" fmla="*/ 1 h 178"/>
                <a:gd name="T10" fmla="*/ 0 w 65"/>
                <a:gd name="T11" fmla="*/ 1 h 178"/>
                <a:gd name="T12" fmla="*/ 0 w 65"/>
                <a:gd name="T13" fmla="*/ 1 h 178"/>
                <a:gd name="T14" fmla="*/ 0 w 65"/>
                <a:gd name="T15" fmla="*/ 1 h 178"/>
                <a:gd name="T16" fmla="*/ 0 w 65"/>
                <a:gd name="T17" fmla="*/ 0 h 178"/>
                <a:gd name="T18" fmla="*/ 0 w 65"/>
                <a:gd name="T19" fmla="*/ 1 h 178"/>
                <a:gd name="T20" fmla="*/ 0 w 65"/>
                <a:gd name="T21" fmla="*/ 1 h 178"/>
                <a:gd name="T22" fmla="*/ 0 w 65"/>
                <a:gd name="T23" fmla="*/ 1 h 178"/>
                <a:gd name="T24" fmla="*/ 0 w 65"/>
                <a:gd name="T25" fmla="*/ 1 h 178"/>
                <a:gd name="T26" fmla="*/ 0 w 65"/>
                <a:gd name="T27" fmla="*/ 1 h 178"/>
                <a:gd name="T28" fmla="*/ 0 w 65"/>
                <a:gd name="T29" fmla="*/ 1 h 178"/>
                <a:gd name="T30" fmla="*/ 0 w 65"/>
                <a:gd name="T31" fmla="*/ 1 h 178"/>
                <a:gd name="T32" fmla="*/ 0 w 65"/>
                <a:gd name="T33" fmla="*/ 1 h 178"/>
                <a:gd name="T34" fmla="*/ 0 w 65"/>
                <a:gd name="T35" fmla="*/ 1 h 17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5"/>
                <a:gd name="T55" fmla="*/ 0 h 178"/>
                <a:gd name="T56" fmla="*/ 65 w 65"/>
                <a:gd name="T57" fmla="*/ 178 h 17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5" h="178">
                  <a:moveTo>
                    <a:pt x="65" y="162"/>
                  </a:moveTo>
                  <a:lnTo>
                    <a:pt x="43" y="158"/>
                  </a:lnTo>
                  <a:lnTo>
                    <a:pt x="29" y="139"/>
                  </a:lnTo>
                  <a:lnTo>
                    <a:pt x="20" y="113"/>
                  </a:lnTo>
                  <a:lnTo>
                    <a:pt x="16" y="83"/>
                  </a:lnTo>
                  <a:lnTo>
                    <a:pt x="14" y="53"/>
                  </a:lnTo>
                  <a:lnTo>
                    <a:pt x="16" y="25"/>
                  </a:lnTo>
                  <a:lnTo>
                    <a:pt x="16" y="7"/>
                  </a:lnTo>
                  <a:lnTo>
                    <a:pt x="17" y="0"/>
                  </a:lnTo>
                  <a:lnTo>
                    <a:pt x="16" y="5"/>
                  </a:lnTo>
                  <a:lnTo>
                    <a:pt x="10" y="20"/>
                  </a:lnTo>
                  <a:lnTo>
                    <a:pt x="6" y="41"/>
                  </a:lnTo>
                  <a:lnTo>
                    <a:pt x="1" y="67"/>
                  </a:lnTo>
                  <a:lnTo>
                    <a:pt x="0" y="96"/>
                  </a:lnTo>
                  <a:lnTo>
                    <a:pt x="6" y="126"/>
                  </a:lnTo>
                  <a:lnTo>
                    <a:pt x="17" y="153"/>
                  </a:lnTo>
                  <a:lnTo>
                    <a:pt x="37" y="178"/>
                  </a:lnTo>
                  <a:lnTo>
                    <a:pt x="65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4" name="Freeform 28"/>
            <p:cNvSpPr>
              <a:spLocks/>
            </p:cNvSpPr>
            <p:nvPr/>
          </p:nvSpPr>
          <p:spPr bwMode="auto">
            <a:xfrm>
              <a:off x="7971" y="5497"/>
              <a:ext cx="53" cy="78"/>
            </a:xfrm>
            <a:custGeom>
              <a:avLst/>
              <a:gdLst>
                <a:gd name="T0" fmla="*/ 1 w 106"/>
                <a:gd name="T1" fmla="*/ 0 h 157"/>
                <a:gd name="T2" fmla="*/ 1 w 106"/>
                <a:gd name="T3" fmla="*/ 0 h 157"/>
                <a:gd name="T4" fmla="*/ 1 w 106"/>
                <a:gd name="T5" fmla="*/ 0 h 157"/>
                <a:gd name="T6" fmla="*/ 1 w 106"/>
                <a:gd name="T7" fmla="*/ 0 h 157"/>
                <a:gd name="T8" fmla="*/ 1 w 106"/>
                <a:gd name="T9" fmla="*/ 0 h 157"/>
                <a:gd name="T10" fmla="*/ 1 w 106"/>
                <a:gd name="T11" fmla="*/ 0 h 157"/>
                <a:gd name="T12" fmla="*/ 1 w 106"/>
                <a:gd name="T13" fmla="*/ 0 h 157"/>
                <a:gd name="T14" fmla="*/ 1 w 106"/>
                <a:gd name="T15" fmla="*/ 0 h 157"/>
                <a:gd name="T16" fmla="*/ 0 w 106"/>
                <a:gd name="T17" fmla="*/ 0 h 157"/>
                <a:gd name="T18" fmla="*/ 1 w 106"/>
                <a:gd name="T19" fmla="*/ 0 h 157"/>
                <a:gd name="T20" fmla="*/ 1 w 106"/>
                <a:gd name="T21" fmla="*/ 0 h 157"/>
                <a:gd name="T22" fmla="*/ 1 w 106"/>
                <a:gd name="T23" fmla="*/ 0 h 157"/>
                <a:gd name="T24" fmla="*/ 1 w 106"/>
                <a:gd name="T25" fmla="*/ 0 h 157"/>
                <a:gd name="T26" fmla="*/ 1 w 106"/>
                <a:gd name="T27" fmla="*/ 0 h 157"/>
                <a:gd name="T28" fmla="*/ 1 w 106"/>
                <a:gd name="T29" fmla="*/ 0 h 157"/>
                <a:gd name="T30" fmla="*/ 1 w 106"/>
                <a:gd name="T31" fmla="*/ 0 h 157"/>
                <a:gd name="T32" fmla="*/ 1 w 106"/>
                <a:gd name="T33" fmla="*/ 0 h 157"/>
                <a:gd name="T34" fmla="*/ 1 w 106"/>
                <a:gd name="T35" fmla="*/ 0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6"/>
                <a:gd name="T55" fmla="*/ 0 h 157"/>
                <a:gd name="T56" fmla="*/ 106 w 106"/>
                <a:gd name="T57" fmla="*/ 157 h 1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6" h="157">
                  <a:moveTo>
                    <a:pt x="106" y="137"/>
                  </a:moveTo>
                  <a:lnTo>
                    <a:pt x="99" y="101"/>
                  </a:lnTo>
                  <a:lnTo>
                    <a:pt x="86" y="71"/>
                  </a:lnTo>
                  <a:lnTo>
                    <a:pt x="69" y="46"/>
                  </a:lnTo>
                  <a:lnTo>
                    <a:pt x="50" y="29"/>
                  </a:lnTo>
                  <a:lnTo>
                    <a:pt x="31" y="16"/>
                  </a:lnTo>
                  <a:lnTo>
                    <a:pt x="15" y="6"/>
                  </a:lnTo>
                  <a:lnTo>
                    <a:pt x="4" y="2"/>
                  </a:lnTo>
                  <a:lnTo>
                    <a:pt x="0" y="0"/>
                  </a:lnTo>
                  <a:lnTo>
                    <a:pt x="4" y="3"/>
                  </a:lnTo>
                  <a:lnTo>
                    <a:pt x="13" y="12"/>
                  </a:lnTo>
                  <a:lnTo>
                    <a:pt x="25" y="26"/>
                  </a:lnTo>
                  <a:lnTo>
                    <a:pt x="40" y="43"/>
                  </a:lnTo>
                  <a:lnTo>
                    <a:pt x="51" y="66"/>
                  </a:lnTo>
                  <a:lnTo>
                    <a:pt x="60" y="94"/>
                  </a:lnTo>
                  <a:lnTo>
                    <a:pt x="61" y="124"/>
                  </a:lnTo>
                  <a:lnTo>
                    <a:pt x="54" y="157"/>
                  </a:lnTo>
                  <a:lnTo>
                    <a:pt x="106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5" name="Freeform 27"/>
            <p:cNvSpPr>
              <a:spLocks/>
            </p:cNvSpPr>
            <p:nvPr/>
          </p:nvSpPr>
          <p:spPr bwMode="auto">
            <a:xfrm>
              <a:off x="8024" y="5468"/>
              <a:ext cx="46" cy="88"/>
            </a:xfrm>
            <a:custGeom>
              <a:avLst/>
              <a:gdLst>
                <a:gd name="T0" fmla="*/ 1 w 92"/>
                <a:gd name="T1" fmla="*/ 1 h 175"/>
                <a:gd name="T2" fmla="*/ 1 w 92"/>
                <a:gd name="T3" fmla="*/ 1 h 175"/>
                <a:gd name="T4" fmla="*/ 1 w 92"/>
                <a:gd name="T5" fmla="*/ 1 h 175"/>
                <a:gd name="T6" fmla="*/ 1 w 92"/>
                <a:gd name="T7" fmla="*/ 1 h 175"/>
                <a:gd name="T8" fmla="*/ 1 w 92"/>
                <a:gd name="T9" fmla="*/ 1 h 175"/>
                <a:gd name="T10" fmla="*/ 1 w 92"/>
                <a:gd name="T11" fmla="*/ 1 h 175"/>
                <a:gd name="T12" fmla="*/ 1 w 92"/>
                <a:gd name="T13" fmla="*/ 1 h 175"/>
                <a:gd name="T14" fmla="*/ 1 w 92"/>
                <a:gd name="T15" fmla="*/ 1 h 175"/>
                <a:gd name="T16" fmla="*/ 0 w 92"/>
                <a:gd name="T17" fmla="*/ 0 h 175"/>
                <a:gd name="T18" fmla="*/ 1 w 92"/>
                <a:gd name="T19" fmla="*/ 1 h 175"/>
                <a:gd name="T20" fmla="*/ 1 w 92"/>
                <a:gd name="T21" fmla="*/ 1 h 175"/>
                <a:gd name="T22" fmla="*/ 1 w 92"/>
                <a:gd name="T23" fmla="*/ 1 h 175"/>
                <a:gd name="T24" fmla="*/ 1 w 92"/>
                <a:gd name="T25" fmla="*/ 1 h 175"/>
                <a:gd name="T26" fmla="*/ 1 w 92"/>
                <a:gd name="T27" fmla="*/ 1 h 175"/>
                <a:gd name="T28" fmla="*/ 1 w 92"/>
                <a:gd name="T29" fmla="*/ 1 h 175"/>
                <a:gd name="T30" fmla="*/ 1 w 92"/>
                <a:gd name="T31" fmla="*/ 1 h 175"/>
                <a:gd name="T32" fmla="*/ 1 w 92"/>
                <a:gd name="T33" fmla="*/ 1 h 175"/>
                <a:gd name="T34" fmla="*/ 1 w 92"/>
                <a:gd name="T35" fmla="*/ 1 h 1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"/>
                <a:gd name="T55" fmla="*/ 0 h 175"/>
                <a:gd name="T56" fmla="*/ 92 w 92"/>
                <a:gd name="T57" fmla="*/ 175 h 1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" h="175">
                  <a:moveTo>
                    <a:pt x="83" y="156"/>
                  </a:moveTo>
                  <a:lnTo>
                    <a:pt x="92" y="120"/>
                  </a:lnTo>
                  <a:lnTo>
                    <a:pt x="88" y="89"/>
                  </a:lnTo>
                  <a:lnTo>
                    <a:pt x="75" y="62"/>
                  </a:lnTo>
                  <a:lnTo>
                    <a:pt x="57" y="39"/>
                  </a:lnTo>
                  <a:lnTo>
                    <a:pt x="37" y="23"/>
                  </a:lnTo>
                  <a:lnTo>
                    <a:pt x="19" y="10"/>
                  </a:lnTo>
                  <a:lnTo>
                    <a:pt x="6" y="3"/>
                  </a:lnTo>
                  <a:lnTo>
                    <a:pt x="0" y="0"/>
                  </a:lnTo>
                  <a:lnTo>
                    <a:pt x="4" y="4"/>
                  </a:lnTo>
                  <a:lnTo>
                    <a:pt x="14" y="14"/>
                  </a:lnTo>
                  <a:lnTo>
                    <a:pt x="29" y="33"/>
                  </a:lnTo>
                  <a:lnTo>
                    <a:pt x="42" y="54"/>
                  </a:lnTo>
                  <a:lnTo>
                    <a:pt x="53" y="82"/>
                  </a:lnTo>
                  <a:lnTo>
                    <a:pt x="56" y="110"/>
                  </a:lnTo>
                  <a:lnTo>
                    <a:pt x="50" y="142"/>
                  </a:lnTo>
                  <a:lnTo>
                    <a:pt x="32" y="175"/>
                  </a:lnTo>
                  <a:lnTo>
                    <a:pt x="83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6" name="Freeform 26"/>
            <p:cNvSpPr>
              <a:spLocks/>
            </p:cNvSpPr>
            <p:nvPr/>
          </p:nvSpPr>
          <p:spPr bwMode="auto">
            <a:xfrm>
              <a:off x="8059" y="5451"/>
              <a:ext cx="60" cy="76"/>
            </a:xfrm>
            <a:custGeom>
              <a:avLst/>
              <a:gdLst>
                <a:gd name="T0" fmla="*/ 0 w 121"/>
                <a:gd name="T1" fmla="*/ 0 h 153"/>
                <a:gd name="T2" fmla="*/ 0 w 121"/>
                <a:gd name="T3" fmla="*/ 0 h 153"/>
                <a:gd name="T4" fmla="*/ 0 w 121"/>
                <a:gd name="T5" fmla="*/ 0 h 153"/>
                <a:gd name="T6" fmla="*/ 0 w 121"/>
                <a:gd name="T7" fmla="*/ 0 h 153"/>
                <a:gd name="T8" fmla="*/ 0 w 121"/>
                <a:gd name="T9" fmla="*/ 0 h 153"/>
                <a:gd name="T10" fmla="*/ 0 w 121"/>
                <a:gd name="T11" fmla="*/ 0 h 153"/>
                <a:gd name="T12" fmla="*/ 0 w 121"/>
                <a:gd name="T13" fmla="*/ 0 h 153"/>
                <a:gd name="T14" fmla="*/ 0 w 121"/>
                <a:gd name="T15" fmla="*/ 0 h 153"/>
                <a:gd name="T16" fmla="*/ 0 w 121"/>
                <a:gd name="T17" fmla="*/ 0 h 153"/>
                <a:gd name="T18" fmla="*/ 0 w 121"/>
                <a:gd name="T19" fmla="*/ 0 h 153"/>
                <a:gd name="T20" fmla="*/ 0 w 121"/>
                <a:gd name="T21" fmla="*/ 0 h 153"/>
                <a:gd name="T22" fmla="*/ 0 w 121"/>
                <a:gd name="T23" fmla="*/ 0 h 153"/>
                <a:gd name="T24" fmla="*/ 0 w 121"/>
                <a:gd name="T25" fmla="*/ 0 h 153"/>
                <a:gd name="T26" fmla="*/ 0 w 121"/>
                <a:gd name="T27" fmla="*/ 0 h 153"/>
                <a:gd name="T28" fmla="*/ 0 w 121"/>
                <a:gd name="T29" fmla="*/ 0 h 153"/>
                <a:gd name="T30" fmla="*/ 0 w 121"/>
                <a:gd name="T31" fmla="*/ 0 h 153"/>
                <a:gd name="T32" fmla="*/ 0 w 121"/>
                <a:gd name="T33" fmla="*/ 0 h 153"/>
                <a:gd name="T34" fmla="*/ 0 w 121"/>
                <a:gd name="T35" fmla="*/ 0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1"/>
                <a:gd name="T55" fmla="*/ 0 h 153"/>
                <a:gd name="T56" fmla="*/ 121 w 121"/>
                <a:gd name="T57" fmla="*/ 153 h 1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1" h="153">
                  <a:moveTo>
                    <a:pt x="121" y="122"/>
                  </a:moveTo>
                  <a:lnTo>
                    <a:pt x="115" y="87"/>
                  </a:lnTo>
                  <a:lnTo>
                    <a:pt x="102" y="58"/>
                  </a:lnTo>
                  <a:lnTo>
                    <a:pt x="82" y="38"/>
                  </a:lnTo>
                  <a:lnTo>
                    <a:pt x="60" y="22"/>
                  </a:lnTo>
                  <a:lnTo>
                    <a:pt x="39" y="10"/>
                  </a:lnTo>
                  <a:lnTo>
                    <a:pt x="19" y="5"/>
                  </a:lnTo>
                  <a:lnTo>
                    <a:pt x="6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17" y="8"/>
                  </a:lnTo>
                  <a:lnTo>
                    <a:pt x="33" y="16"/>
                  </a:lnTo>
                  <a:lnTo>
                    <a:pt x="52" y="31"/>
                  </a:lnTo>
                  <a:lnTo>
                    <a:pt x="69" y="52"/>
                  </a:lnTo>
                  <a:lnTo>
                    <a:pt x="80" y="78"/>
                  </a:lnTo>
                  <a:lnTo>
                    <a:pt x="86" y="111"/>
                  </a:lnTo>
                  <a:lnTo>
                    <a:pt x="80" y="153"/>
                  </a:lnTo>
                  <a:lnTo>
                    <a:pt x="121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7" name="Freeform 25"/>
            <p:cNvSpPr>
              <a:spLocks/>
            </p:cNvSpPr>
            <p:nvPr/>
          </p:nvSpPr>
          <p:spPr bwMode="auto">
            <a:xfrm>
              <a:off x="8110" y="5370"/>
              <a:ext cx="102" cy="48"/>
            </a:xfrm>
            <a:custGeom>
              <a:avLst/>
              <a:gdLst>
                <a:gd name="T0" fmla="*/ 1 w 204"/>
                <a:gd name="T1" fmla="*/ 0 h 98"/>
                <a:gd name="T2" fmla="*/ 1 w 204"/>
                <a:gd name="T3" fmla="*/ 0 h 98"/>
                <a:gd name="T4" fmla="*/ 1 w 204"/>
                <a:gd name="T5" fmla="*/ 0 h 98"/>
                <a:gd name="T6" fmla="*/ 1 w 204"/>
                <a:gd name="T7" fmla="*/ 0 h 98"/>
                <a:gd name="T8" fmla="*/ 1 w 204"/>
                <a:gd name="T9" fmla="*/ 0 h 98"/>
                <a:gd name="T10" fmla="*/ 1 w 204"/>
                <a:gd name="T11" fmla="*/ 0 h 98"/>
                <a:gd name="T12" fmla="*/ 1 w 204"/>
                <a:gd name="T13" fmla="*/ 0 h 98"/>
                <a:gd name="T14" fmla="*/ 1 w 204"/>
                <a:gd name="T15" fmla="*/ 0 h 98"/>
                <a:gd name="T16" fmla="*/ 0 w 204"/>
                <a:gd name="T17" fmla="*/ 0 h 98"/>
                <a:gd name="T18" fmla="*/ 1 w 204"/>
                <a:gd name="T19" fmla="*/ 0 h 98"/>
                <a:gd name="T20" fmla="*/ 1 w 204"/>
                <a:gd name="T21" fmla="*/ 0 h 98"/>
                <a:gd name="T22" fmla="*/ 1 w 204"/>
                <a:gd name="T23" fmla="*/ 0 h 98"/>
                <a:gd name="T24" fmla="*/ 1 w 204"/>
                <a:gd name="T25" fmla="*/ 0 h 98"/>
                <a:gd name="T26" fmla="*/ 1 w 204"/>
                <a:gd name="T27" fmla="*/ 0 h 98"/>
                <a:gd name="T28" fmla="*/ 1 w 204"/>
                <a:gd name="T29" fmla="*/ 0 h 98"/>
                <a:gd name="T30" fmla="*/ 1 w 204"/>
                <a:gd name="T31" fmla="*/ 0 h 98"/>
                <a:gd name="T32" fmla="*/ 1 w 204"/>
                <a:gd name="T33" fmla="*/ 0 h 98"/>
                <a:gd name="T34" fmla="*/ 1 w 204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4"/>
                <a:gd name="T55" fmla="*/ 0 h 98"/>
                <a:gd name="T56" fmla="*/ 204 w 204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4" h="98">
                  <a:moveTo>
                    <a:pt x="204" y="69"/>
                  </a:moveTo>
                  <a:lnTo>
                    <a:pt x="168" y="32"/>
                  </a:lnTo>
                  <a:lnTo>
                    <a:pt x="132" y="10"/>
                  </a:lnTo>
                  <a:lnTo>
                    <a:pt x="98" y="0"/>
                  </a:lnTo>
                  <a:lnTo>
                    <a:pt x="66" y="0"/>
                  </a:lnTo>
                  <a:lnTo>
                    <a:pt x="40" y="7"/>
                  </a:lnTo>
                  <a:lnTo>
                    <a:pt x="19" y="14"/>
                  </a:lnTo>
                  <a:lnTo>
                    <a:pt x="4" y="23"/>
                  </a:lnTo>
                  <a:lnTo>
                    <a:pt x="0" y="26"/>
                  </a:lnTo>
                  <a:lnTo>
                    <a:pt x="6" y="23"/>
                  </a:lnTo>
                  <a:lnTo>
                    <a:pt x="21" y="19"/>
                  </a:lnTo>
                  <a:lnTo>
                    <a:pt x="46" y="14"/>
                  </a:lnTo>
                  <a:lnTo>
                    <a:pt x="75" y="13"/>
                  </a:lnTo>
                  <a:lnTo>
                    <a:pt x="105" y="19"/>
                  </a:lnTo>
                  <a:lnTo>
                    <a:pt x="135" y="32"/>
                  </a:lnTo>
                  <a:lnTo>
                    <a:pt x="162" y="57"/>
                  </a:lnTo>
                  <a:lnTo>
                    <a:pt x="182" y="98"/>
                  </a:lnTo>
                  <a:lnTo>
                    <a:pt x="204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8" name="Freeform 24"/>
            <p:cNvSpPr>
              <a:spLocks/>
            </p:cNvSpPr>
            <p:nvPr/>
          </p:nvSpPr>
          <p:spPr bwMode="auto">
            <a:xfrm>
              <a:off x="8118" y="5299"/>
              <a:ext cx="111" cy="37"/>
            </a:xfrm>
            <a:custGeom>
              <a:avLst/>
              <a:gdLst>
                <a:gd name="T0" fmla="*/ 1 w 222"/>
                <a:gd name="T1" fmla="*/ 0 h 75"/>
                <a:gd name="T2" fmla="*/ 1 w 222"/>
                <a:gd name="T3" fmla="*/ 0 h 75"/>
                <a:gd name="T4" fmla="*/ 1 w 222"/>
                <a:gd name="T5" fmla="*/ 0 h 75"/>
                <a:gd name="T6" fmla="*/ 1 w 222"/>
                <a:gd name="T7" fmla="*/ 0 h 75"/>
                <a:gd name="T8" fmla="*/ 1 w 222"/>
                <a:gd name="T9" fmla="*/ 0 h 75"/>
                <a:gd name="T10" fmla="*/ 1 w 222"/>
                <a:gd name="T11" fmla="*/ 0 h 75"/>
                <a:gd name="T12" fmla="*/ 1 w 222"/>
                <a:gd name="T13" fmla="*/ 0 h 75"/>
                <a:gd name="T14" fmla="*/ 1 w 222"/>
                <a:gd name="T15" fmla="*/ 0 h 75"/>
                <a:gd name="T16" fmla="*/ 0 w 222"/>
                <a:gd name="T17" fmla="*/ 0 h 75"/>
                <a:gd name="T18" fmla="*/ 1 w 222"/>
                <a:gd name="T19" fmla="*/ 0 h 75"/>
                <a:gd name="T20" fmla="*/ 1 w 222"/>
                <a:gd name="T21" fmla="*/ 0 h 75"/>
                <a:gd name="T22" fmla="*/ 1 w 222"/>
                <a:gd name="T23" fmla="*/ 0 h 75"/>
                <a:gd name="T24" fmla="*/ 1 w 222"/>
                <a:gd name="T25" fmla="*/ 0 h 75"/>
                <a:gd name="T26" fmla="*/ 1 w 222"/>
                <a:gd name="T27" fmla="*/ 0 h 75"/>
                <a:gd name="T28" fmla="*/ 1 w 222"/>
                <a:gd name="T29" fmla="*/ 0 h 75"/>
                <a:gd name="T30" fmla="*/ 1 w 222"/>
                <a:gd name="T31" fmla="*/ 0 h 75"/>
                <a:gd name="T32" fmla="*/ 1 w 222"/>
                <a:gd name="T33" fmla="*/ 0 h 75"/>
                <a:gd name="T34" fmla="*/ 1 w 222"/>
                <a:gd name="T35" fmla="*/ 0 h 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2"/>
                <a:gd name="T55" fmla="*/ 0 h 75"/>
                <a:gd name="T56" fmla="*/ 222 w 222"/>
                <a:gd name="T57" fmla="*/ 75 h 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2" h="75">
                  <a:moveTo>
                    <a:pt x="220" y="62"/>
                  </a:moveTo>
                  <a:lnTo>
                    <a:pt x="179" y="45"/>
                  </a:lnTo>
                  <a:lnTo>
                    <a:pt x="141" y="39"/>
                  </a:lnTo>
                  <a:lnTo>
                    <a:pt x="103" y="39"/>
                  </a:lnTo>
                  <a:lnTo>
                    <a:pt x="70" y="46"/>
                  </a:lnTo>
                  <a:lnTo>
                    <a:pt x="41" y="55"/>
                  </a:lnTo>
                  <a:lnTo>
                    <a:pt x="20" y="65"/>
                  </a:lnTo>
                  <a:lnTo>
                    <a:pt x="5" y="72"/>
                  </a:lnTo>
                  <a:lnTo>
                    <a:pt x="0" y="75"/>
                  </a:lnTo>
                  <a:lnTo>
                    <a:pt x="3" y="71"/>
                  </a:lnTo>
                  <a:lnTo>
                    <a:pt x="13" y="58"/>
                  </a:lnTo>
                  <a:lnTo>
                    <a:pt x="30" y="40"/>
                  </a:lnTo>
                  <a:lnTo>
                    <a:pt x="53" y="23"/>
                  </a:lnTo>
                  <a:lnTo>
                    <a:pt x="85" y="9"/>
                  </a:lnTo>
                  <a:lnTo>
                    <a:pt x="123" y="0"/>
                  </a:lnTo>
                  <a:lnTo>
                    <a:pt x="169" y="0"/>
                  </a:lnTo>
                  <a:lnTo>
                    <a:pt x="222" y="15"/>
                  </a:lnTo>
                  <a:lnTo>
                    <a:pt x="220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9" name="Freeform 23"/>
            <p:cNvSpPr>
              <a:spLocks/>
            </p:cNvSpPr>
            <p:nvPr/>
          </p:nvSpPr>
          <p:spPr bwMode="auto">
            <a:xfrm>
              <a:off x="8116" y="5230"/>
              <a:ext cx="88" cy="54"/>
            </a:xfrm>
            <a:custGeom>
              <a:avLst/>
              <a:gdLst>
                <a:gd name="T0" fmla="*/ 1 w 175"/>
                <a:gd name="T1" fmla="*/ 0 h 108"/>
                <a:gd name="T2" fmla="*/ 1 w 175"/>
                <a:gd name="T3" fmla="*/ 0 h 108"/>
                <a:gd name="T4" fmla="*/ 1 w 175"/>
                <a:gd name="T5" fmla="*/ 0 h 108"/>
                <a:gd name="T6" fmla="*/ 1 w 175"/>
                <a:gd name="T7" fmla="*/ 1 h 108"/>
                <a:gd name="T8" fmla="*/ 1 w 175"/>
                <a:gd name="T9" fmla="*/ 1 h 108"/>
                <a:gd name="T10" fmla="*/ 1 w 175"/>
                <a:gd name="T11" fmla="*/ 1 h 108"/>
                <a:gd name="T12" fmla="*/ 1 w 175"/>
                <a:gd name="T13" fmla="*/ 1 h 108"/>
                <a:gd name="T14" fmla="*/ 1 w 175"/>
                <a:gd name="T15" fmla="*/ 1 h 108"/>
                <a:gd name="T16" fmla="*/ 0 w 175"/>
                <a:gd name="T17" fmla="*/ 1 h 108"/>
                <a:gd name="T18" fmla="*/ 1 w 175"/>
                <a:gd name="T19" fmla="*/ 1 h 108"/>
                <a:gd name="T20" fmla="*/ 1 w 175"/>
                <a:gd name="T21" fmla="*/ 1 h 108"/>
                <a:gd name="T22" fmla="*/ 1 w 175"/>
                <a:gd name="T23" fmla="*/ 1 h 108"/>
                <a:gd name="T24" fmla="*/ 1 w 175"/>
                <a:gd name="T25" fmla="*/ 1 h 108"/>
                <a:gd name="T26" fmla="*/ 1 w 175"/>
                <a:gd name="T27" fmla="*/ 1 h 108"/>
                <a:gd name="T28" fmla="*/ 1 w 175"/>
                <a:gd name="T29" fmla="*/ 1 h 108"/>
                <a:gd name="T30" fmla="*/ 1 w 175"/>
                <a:gd name="T31" fmla="*/ 1 h 108"/>
                <a:gd name="T32" fmla="*/ 1 w 175"/>
                <a:gd name="T33" fmla="*/ 1 h 108"/>
                <a:gd name="T34" fmla="*/ 1 w 175"/>
                <a:gd name="T35" fmla="*/ 0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5"/>
                <a:gd name="T55" fmla="*/ 0 h 108"/>
                <a:gd name="T56" fmla="*/ 175 w 175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5" h="108">
                  <a:moveTo>
                    <a:pt x="151" y="0"/>
                  </a:moveTo>
                  <a:lnTo>
                    <a:pt x="148" y="0"/>
                  </a:lnTo>
                  <a:lnTo>
                    <a:pt x="138" y="0"/>
                  </a:lnTo>
                  <a:lnTo>
                    <a:pt x="123" y="5"/>
                  </a:lnTo>
                  <a:lnTo>
                    <a:pt x="103" y="10"/>
                  </a:lnTo>
                  <a:lnTo>
                    <a:pt x="82" y="23"/>
                  </a:lnTo>
                  <a:lnTo>
                    <a:pt x="56" y="43"/>
                  </a:lnTo>
                  <a:lnTo>
                    <a:pt x="29" y="71"/>
                  </a:lnTo>
                  <a:lnTo>
                    <a:pt x="0" y="108"/>
                  </a:lnTo>
                  <a:lnTo>
                    <a:pt x="4" y="104"/>
                  </a:lnTo>
                  <a:lnTo>
                    <a:pt x="19" y="92"/>
                  </a:lnTo>
                  <a:lnTo>
                    <a:pt x="39" y="76"/>
                  </a:lnTo>
                  <a:lnTo>
                    <a:pt x="65" y="61"/>
                  </a:lnTo>
                  <a:lnTo>
                    <a:pt x="93" y="45"/>
                  </a:lnTo>
                  <a:lnTo>
                    <a:pt x="122" y="33"/>
                  </a:lnTo>
                  <a:lnTo>
                    <a:pt x="149" y="28"/>
                  </a:lnTo>
                  <a:lnTo>
                    <a:pt x="175" y="3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0" name="Freeform 22"/>
            <p:cNvSpPr>
              <a:spLocks/>
            </p:cNvSpPr>
            <p:nvPr/>
          </p:nvSpPr>
          <p:spPr bwMode="auto">
            <a:xfrm>
              <a:off x="8096" y="5229"/>
              <a:ext cx="110" cy="43"/>
            </a:xfrm>
            <a:custGeom>
              <a:avLst/>
              <a:gdLst>
                <a:gd name="T0" fmla="*/ 1 w 220"/>
                <a:gd name="T1" fmla="*/ 0 h 87"/>
                <a:gd name="T2" fmla="*/ 1 w 220"/>
                <a:gd name="T3" fmla="*/ 0 h 87"/>
                <a:gd name="T4" fmla="*/ 1 w 220"/>
                <a:gd name="T5" fmla="*/ 0 h 87"/>
                <a:gd name="T6" fmla="*/ 1 w 220"/>
                <a:gd name="T7" fmla="*/ 0 h 87"/>
                <a:gd name="T8" fmla="*/ 1 w 220"/>
                <a:gd name="T9" fmla="*/ 0 h 87"/>
                <a:gd name="T10" fmla="*/ 1 w 220"/>
                <a:gd name="T11" fmla="*/ 0 h 87"/>
                <a:gd name="T12" fmla="*/ 1 w 220"/>
                <a:gd name="T13" fmla="*/ 0 h 87"/>
                <a:gd name="T14" fmla="*/ 1 w 220"/>
                <a:gd name="T15" fmla="*/ 0 h 87"/>
                <a:gd name="T16" fmla="*/ 0 w 220"/>
                <a:gd name="T17" fmla="*/ 0 h 87"/>
                <a:gd name="T18" fmla="*/ 1 w 220"/>
                <a:gd name="T19" fmla="*/ 0 h 87"/>
                <a:gd name="T20" fmla="*/ 1 w 220"/>
                <a:gd name="T21" fmla="*/ 0 h 87"/>
                <a:gd name="T22" fmla="*/ 1 w 220"/>
                <a:gd name="T23" fmla="*/ 0 h 87"/>
                <a:gd name="T24" fmla="*/ 1 w 220"/>
                <a:gd name="T25" fmla="*/ 0 h 87"/>
                <a:gd name="T26" fmla="*/ 1 w 220"/>
                <a:gd name="T27" fmla="*/ 0 h 87"/>
                <a:gd name="T28" fmla="*/ 1 w 220"/>
                <a:gd name="T29" fmla="*/ 0 h 87"/>
                <a:gd name="T30" fmla="*/ 1 w 220"/>
                <a:gd name="T31" fmla="*/ 0 h 87"/>
                <a:gd name="T32" fmla="*/ 1 w 220"/>
                <a:gd name="T33" fmla="*/ 0 h 87"/>
                <a:gd name="T34" fmla="*/ 1 w 220"/>
                <a:gd name="T35" fmla="*/ 0 h 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0"/>
                <a:gd name="T55" fmla="*/ 0 h 87"/>
                <a:gd name="T56" fmla="*/ 220 w 220"/>
                <a:gd name="T57" fmla="*/ 87 h 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0" h="87">
                  <a:moveTo>
                    <a:pt x="220" y="87"/>
                  </a:moveTo>
                  <a:lnTo>
                    <a:pt x="183" y="59"/>
                  </a:lnTo>
                  <a:lnTo>
                    <a:pt x="144" y="39"/>
                  </a:lnTo>
                  <a:lnTo>
                    <a:pt x="107" y="26"/>
                  </a:lnTo>
                  <a:lnTo>
                    <a:pt x="73" y="18"/>
                  </a:lnTo>
                  <a:lnTo>
                    <a:pt x="43" y="12"/>
                  </a:lnTo>
                  <a:lnTo>
                    <a:pt x="20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5" y="9"/>
                  </a:lnTo>
                  <a:lnTo>
                    <a:pt x="19" y="5"/>
                  </a:lnTo>
                  <a:lnTo>
                    <a:pt x="39" y="2"/>
                  </a:lnTo>
                  <a:lnTo>
                    <a:pt x="66" y="0"/>
                  </a:lnTo>
                  <a:lnTo>
                    <a:pt x="98" y="2"/>
                  </a:lnTo>
                  <a:lnTo>
                    <a:pt x="134" y="11"/>
                  </a:lnTo>
                  <a:lnTo>
                    <a:pt x="173" y="25"/>
                  </a:lnTo>
                  <a:lnTo>
                    <a:pt x="211" y="49"/>
                  </a:lnTo>
                  <a:lnTo>
                    <a:pt x="22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1" name="Freeform 21"/>
            <p:cNvSpPr>
              <a:spLocks/>
            </p:cNvSpPr>
            <p:nvPr/>
          </p:nvSpPr>
          <p:spPr bwMode="auto">
            <a:xfrm>
              <a:off x="8133" y="5297"/>
              <a:ext cx="89" cy="73"/>
            </a:xfrm>
            <a:custGeom>
              <a:avLst/>
              <a:gdLst>
                <a:gd name="T0" fmla="*/ 1 w 178"/>
                <a:gd name="T1" fmla="*/ 1 h 146"/>
                <a:gd name="T2" fmla="*/ 1 w 178"/>
                <a:gd name="T3" fmla="*/ 1 h 146"/>
                <a:gd name="T4" fmla="*/ 1 w 178"/>
                <a:gd name="T5" fmla="*/ 1 h 146"/>
                <a:gd name="T6" fmla="*/ 1 w 178"/>
                <a:gd name="T7" fmla="*/ 1 h 146"/>
                <a:gd name="T8" fmla="*/ 1 w 178"/>
                <a:gd name="T9" fmla="*/ 1 h 146"/>
                <a:gd name="T10" fmla="*/ 1 w 178"/>
                <a:gd name="T11" fmla="*/ 1 h 146"/>
                <a:gd name="T12" fmla="*/ 1 w 178"/>
                <a:gd name="T13" fmla="*/ 0 h 146"/>
                <a:gd name="T14" fmla="*/ 1 w 178"/>
                <a:gd name="T15" fmla="*/ 0 h 146"/>
                <a:gd name="T16" fmla="*/ 0 w 178"/>
                <a:gd name="T17" fmla="*/ 0 h 146"/>
                <a:gd name="T18" fmla="*/ 1 w 178"/>
                <a:gd name="T19" fmla="*/ 1 h 146"/>
                <a:gd name="T20" fmla="*/ 1 w 178"/>
                <a:gd name="T21" fmla="*/ 1 h 146"/>
                <a:gd name="T22" fmla="*/ 1 w 178"/>
                <a:gd name="T23" fmla="*/ 1 h 146"/>
                <a:gd name="T24" fmla="*/ 1 w 178"/>
                <a:gd name="T25" fmla="*/ 1 h 146"/>
                <a:gd name="T26" fmla="*/ 1 w 178"/>
                <a:gd name="T27" fmla="*/ 1 h 146"/>
                <a:gd name="T28" fmla="*/ 1 w 178"/>
                <a:gd name="T29" fmla="*/ 1 h 146"/>
                <a:gd name="T30" fmla="*/ 1 w 178"/>
                <a:gd name="T31" fmla="*/ 1 h 146"/>
                <a:gd name="T32" fmla="*/ 1 w 178"/>
                <a:gd name="T33" fmla="*/ 1 h 146"/>
                <a:gd name="T34" fmla="*/ 1 w 178"/>
                <a:gd name="T35" fmla="*/ 1 h 1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8"/>
                <a:gd name="T55" fmla="*/ 0 h 146"/>
                <a:gd name="T56" fmla="*/ 178 w 178"/>
                <a:gd name="T57" fmla="*/ 146 h 14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8" h="146">
                  <a:moveTo>
                    <a:pt x="178" y="112"/>
                  </a:moveTo>
                  <a:lnTo>
                    <a:pt x="146" y="72"/>
                  </a:lnTo>
                  <a:lnTo>
                    <a:pt x="115" y="43"/>
                  </a:lnTo>
                  <a:lnTo>
                    <a:pt x="85" y="23"/>
                  </a:lnTo>
                  <a:lnTo>
                    <a:pt x="57" y="10"/>
                  </a:lnTo>
                  <a:lnTo>
                    <a:pt x="34" y="3"/>
                  </a:lnTo>
                  <a:lnTo>
                    <a:pt x="16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1"/>
                  </a:lnTo>
                  <a:lnTo>
                    <a:pt x="17" y="6"/>
                  </a:lnTo>
                  <a:lnTo>
                    <a:pt x="36" y="14"/>
                  </a:lnTo>
                  <a:lnTo>
                    <a:pt x="59" y="27"/>
                  </a:lnTo>
                  <a:lnTo>
                    <a:pt x="85" y="47"/>
                  </a:lnTo>
                  <a:lnTo>
                    <a:pt x="112" y="73"/>
                  </a:lnTo>
                  <a:lnTo>
                    <a:pt x="139" y="105"/>
                  </a:lnTo>
                  <a:lnTo>
                    <a:pt x="164" y="146"/>
                  </a:lnTo>
                  <a:lnTo>
                    <a:pt x="178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2" name="Freeform 20"/>
            <p:cNvSpPr>
              <a:spLocks/>
            </p:cNvSpPr>
            <p:nvPr/>
          </p:nvSpPr>
          <p:spPr bwMode="auto">
            <a:xfrm>
              <a:off x="8134" y="5351"/>
              <a:ext cx="51" cy="111"/>
            </a:xfrm>
            <a:custGeom>
              <a:avLst/>
              <a:gdLst>
                <a:gd name="T0" fmla="*/ 1 w 102"/>
                <a:gd name="T1" fmla="*/ 1 h 222"/>
                <a:gd name="T2" fmla="*/ 1 w 102"/>
                <a:gd name="T3" fmla="*/ 1 h 222"/>
                <a:gd name="T4" fmla="*/ 1 w 102"/>
                <a:gd name="T5" fmla="*/ 1 h 222"/>
                <a:gd name="T6" fmla="*/ 1 w 102"/>
                <a:gd name="T7" fmla="*/ 1 h 222"/>
                <a:gd name="T8" fmla="*/ 1 w 102"/>
                <a:gd name="T9" fmla="*/ 1 h 222"/>
                <a:gd name="T10" fmla="*/ 1 w 102"/>
                <a:gd name="T11" fmla="*/ 1 h 222"/>
                <a:gd name="T12" fmla="*/ 1 w 102"/>
                <a:gd name="T13" fmla="*/ 1 h 222"/>
                <a:gd name="T14" fmla="*/ 1 w 102"/>
                <a:gd name="T15" fmla="*/ 1 h 222"/>
                <a:gd name="T16" fmla="*/ 0 w 102"/>
                <a:gd name="T17" fmla="*/ 0 h 222"/>
                <a:gd name="T18" fmla="*/ 1 w 102"/>
                <a:gd name="T19" fmla="*/ 1 h 222"/>
                <a:gd name="T20" fmla="*/ 1 w 102"/>
                <a:gd name="T21" fmla="*/ 1 h 222"/>
                <a:gd name="T22" fmla="*/ 1 w 102"/>
                <a:gd name="T23" fmla="*/ 1 h 222"/>
                <a:gd name="T24" fmla="*/ 1 w 102"/>
                <a:gd name="T25" fmla="*/ 1 h 222"/>
                <a:gd name="T26" fmla="*/ 1 w 102"/>
                <a:gd name="T27" fmla="*/ 1 h 222"/>
                <a:gd name="T28" fmla="*/ 1 w 102"/>
                <a:gd name="T29" fmla="*/ 1 h 222"/>
                <a:gd name="T30" fmla="*/ 1 w 102"/>
                <a:gd name="T31" fmla="*/ 1 h 222"/>
                <a:gd name="T32" fmla="*/ 1 w 102"/>
                <a:gd name="T33" fmla="*/ 1 h 222"/>
                <a:gd name="T34" fmla="*/ 1 w 102"/>
                <a:gd name="T35" fmla="*/ 1 h 2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2"/>
                <a:gd name="T55" fmla="*/ 0 h 222"/>
                <a:gd name="T56" fmla="*/ 102 w 102"/>
                <a:gd name="T57" fmla="*/ 222 h 2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2" h="222">
                  <a:moveTo>
                    <a:pt x="102" y="192"/>
                  </a:moveTo>
                  <a:lnTo>
                    <a:pt x="90" y="142"/>
                  </a:lnTo>
                  <a:lnTo>
                    <a:pt x="75" y="100"/>
                  </a:lnTo>
                  <a:lnTo>
                    <a:pt x="59" y="67"/>
                  </a:lnTo>
                  <a:lnTo>
                    <a:pt x="41" y="41"/>
                  </a:lnTo>
                  <a:lnTo>
                    <a:pt x="26" y="23"/>
                  </a:lnTo>
                  <a:lnTo>
                    <a:pt x="13" y="10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4"/>
                  </a:lnTo>
                  <a:lnTo>
                    <a:pt x="10" y="15"/>
                  </a:lnTo>
                  <a:lnTo>
                    <a:pt x="20" y="36"/>
                  </a:lnTo>
                  <a:lnTo>
                    <a:pt x="33" y="61"/>
                  </a:lnTo>
                  <a:lnTo>
                    <a:pt x="46" y="94"/>
                  </a:lnTo>
                  <a:lnTo>
                    <a:pt x="57" y="132"/>
                  </a:lnTo>
                  <a:lnTo>
                    <a:pt x="67" y="175"/>
                  </a:lnTo>
                  <a:lnTo>
                    <a:pt x="75" y="222"/>
                  </a:lnTo>
                  <a:lnTo>
                    <a:pt x="102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3" name="Freeform 19"/>
            <p:cNvSpPr>
              <a:spLocks/>
            </p:cNvSpPr>
            <p:nvPr/>
          </p:nvSpPr>
          <p:spPr bwMode="auto">
            <a:xfrm>
              <a:off x="8168" y="5632"/>
              <a:ext cx="114" cy="54"/>
            </a:xfrm>
            <a:custGeom>
              <a:avLst/>
              <a:gdLst>
                <a:gd name="T0" fmla="*/ 0 w 229"/>
                <a:gd name="T1" fmla="*/ 1 h 108"/>
                <a:gd name="T2" fmla="*/ 0 w 229"/>
                <a:gd name="T3" fmla="*/ 1 h 108"/>
                <a:gd name="T4" fmla="*/ 0 w 229"/>
                <a:gd name="T5" fmla="*/ 1 h 108"/>
                <a:gd name="T6" fmla="*/ 0 w 229"/>
                <a:gd name="T7" fmla="*/ 1 h 108"/>
                <a:gd name="T8" fmla="*/ 0 w 229"/>
                <a:gd name="T9" fmla="*/ 0 h 108"/>
                <a:gd name="T10" fmla="*/ 0 w 229"/>
                <a:gd name="T11" fmla="*/ 0 h 108"/>
                <a:gd name="T12" fmla="*/ 0 w 229"/>
                <a:gd name="T13" fmla="*/ 1 h 108"/>
                <a:gd name="T14" fmla="*/ 0 w 229"/>
                <a:gd name="T15" fmla="*/ 1 h 108"/>
                <a:gd name="T16" fmla="*/ 0 w 229"/>
                <a:gd name="T17" fmla="*/ 1 h 108"/>
                <a:gd name="T18" fmla="*/ 0 w 229"/>
                <a:gd name="T19" fmla="*/ 1 h 108"/>
                <a:gd name="T20" fmla="*/ 0 w 229"/>
                <a:gd name="T21" fmla="*/ 1 h 108"/>
                <a:gd name="T22" fmla="*/ 0 w 229"/>
                <a:gd name="T23" fmla="*/ 1 h 108"/>
                <a:gd name="T24" fmla="*/ 0 w 229"/>
                <a:gd name="T25" fmla="*/ 1 h 108"/>
                <a:gd name="T26" fmla="*/ 0 w 229"/>
                <a:gd name="T27" fmla="*/ 1 h 108"/>
                <a:gd name="T28" fmla="*/ 0 w 229"/>
                <a:gd name="T29" fmla="*/ 1 h 108"/>
                <a:gd name="T30" fmla="*/ 0 w 229"/>
                <a:gd name="T31" fmla="*/ 1 h 108"/>
                <a:gd name="T32" fmla="*/ 0 w 229"/>
                <a:gd name="T33" fmla="*/ 1 h 108"/>
                <a:gd name="T34" fmla="*/ 0 w 229"/>
                <a:gd name="T35" fmla="*/ 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9"/>
                <a:gd name="T55" fmla="*/ 0 h 108"/>
                <a:gd name="T56" fmla="*/ 229 w 229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9" h="108">
                  <a:moveTo>
                    <a:pt x="229" y="87"/>
                  </a:moveTo>
                  <a:lnTo>
                    <a:pt x="197" y="48"/>
                  </a:lnTo>
                  <a:lnTo>
                    <a:pt x="161" y="22"/>
                  </a:lnTo>
                  <a:lnTo>
                    <a:pt x="122" y="8"/>
                  </a:lnTo>
                  <a:lnTo>
                    <a:pt x="87" y="0"/>
                  </a:lnTo>
                  <a:lnTo>
                    <a:pt x="52" y="0"/>
                  </a:lnTo>
                  <a:lnTo>
                    <a:pt x="25" y="3"/>
                  </a:lnTo>
                  <a:lnTo>
                    <a:pt x="8" y="8"/>
                  </a:lnTo>
                  <a:lnTo>
                    <a:pt x="0" y="9"/>
                  </a:lnTo>
                  <a:lnTo>
                    <a:pt x="8" y="9"/>
                  </a:lnTo>
                  <a:lnTo>
                    <a:pt x="28" y="8"/>
                  </a:lnTo>
                  <a:lnTo>
                    <a:pt x="55" y="9"/>
                  </a:lnTo>
                  <a:lnTo>
                    <a:pt x="88" y="15"/>
                  </a:lnTo>
                  <a:lnTo>
                    <a:pt x="124" y="26"/>
                  </a:lnTo>
                  <a:lnTo>
                    <a:pt x="156" y="43"/>
                  </a:lnTo>
                  <a:lnTo>
                    <a:pt x="183" y="71"/>
                  </a:lnTo>
                  <a:lnTo>
                    <a:pt x="202" y="108"/>
                  </a:lnTo>
                  <a:lnTo>
                    <a:pt x="229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4" name="Freeform 18"/>
            <p:cNvSpPr>
              <a:spLocks/>
            </p:cNvSpPr>
            <p:nvPr/>
          </p:nvSpPr>
          <p:spPr bwMode="auto">
            <a:xfrm>
              <a:off x="8202" y="5558"/>
              <a:ext cx="115" cy="43"/>
            </a:xfrm>
            <a:custGeom>
              <a:avLst/>
              <a:gdLst>
                <a:gd name="T0" fmla="*/ 1 w 230"/>
                <a:gd name="T1" fmla="*/ 1 h 85"/>
                <a:gd name="T2" fmla="*/ 1 w 230"/>
                <a:gd name="T3" fmla="*/ 1 h 85"/>
                <a:gd name="T4" fmla="*/ 1 w 230"/>
                <a:gd name="T5" fmla="*/ 1 h 85"/>
                <a:gd name="T6" fmla="*/ 1 w 230"/>
                <a:gd name="T7" fmla="*/ 1 h 85"/>
                <a:gd name="T8" fmla="*/ 1 w 230"/>
                <a:gd name="T9" fmla="*/ 1 h 85"/>
                <a:gd name="T10" fmla="*/ 1 w 230"/>
                <a:gd name="T11" fmla="*/ 1 h 85"/>
                <a:gd name="T12" fmla="*/ 1 w 230"/>
                <a:gd name="T13" fmla="*/ 1 h 85"/>
                <a:gd name="T14" fmla="*/ 1 w 230"/>
                <a:gd name="T15" fmla="*/ 1 h 85"/>
                <a:gd name="T16" fmla="*/ 0 w 230"/>
                <a:gd name="T17" fmla="*/ 1 h 85"/>
                <a:gd name="T18" fmla="*/ 1 w 230"/>
                <a:gd name="T19" fmla="*/ 1 h 85"/>
                <a:gd name="T20" fmla="*/ 1 w 230"/>
                <a:gd name="T21" fmla="*/ 1 h 85"/>
                <a:gd name="T22" fmla="*/ 1 w 230"/>
                <a:gd name="T23" fmla="*/ 1 h 85"/>
                <a:gd name="T24" fmla="*/ 1 w 230"/>
                <a:gd name="T25" fmla="*/ 1 h 85"/>
                <a:gd name="T26" fmla="*/ 1 w 230"/>
                <a:gd name="T27" fmla="*/ 1 h 85"/>
                <a:gd name="T28" fmla="*/ 1 w 230"/>
                <a:gd name="T29" fmla="*/ 1 h 85"/>
                <a:gd name="T30" fmla="*/ 1 w 230"/>
                <a:gd name="T31" fmla="*/ 1 h 85"/>
                <a:gd name="T32" fmla="*/ 1 w 230"/>
                <a:gd name="T33" fmla="*/ 1 h 85"/>
                <a:gd name="T34" fmla="*/ 1 w 230"/>
                <a:gd name="T35" fmla="*/ 1 h 85"/>
                <a:gd name="T36" fmla="*/ 1 w 230"/>
                <a:gd name="T37" fmla="*/ 0 h 85"/>
                <a:gd name="T38" fmla="*/ 1 w 230"/>
                <a:gd name="T39" fmla="*/ 0 h 85"/>
                <a:gd name="T40" fmla="*/ 1 w 230"/>
                <a:gd name="T41" fmla="*/ 1 h 85"/>
                <a:gd name="T42" fmla="*/ 1 w 230"/>
                <a:gd name="T43" fmla="*/ 1 h 85"/>
                <a:gd name="T44" fmla="*/ 1 w 230"/>
                <a:gd name="T45" fmla="*/ 1 h 85"/>
                <a:gd name="T46" fmla="*/ 1 w 230"/>
                <a:gd name="T47" fmla="*/ 1 h 85"/>
                <a:gd name="T48" fmla="*/ 1 w 230"/>
                <a:gd name="T49" fmla="*/ 1 h 85"/>
                <a:gd name="T50" fmla="*/ 1 w 230"/>
                <a:gd name="T51" fmla="*/ 1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0"/>
                <a:gd name="T79" fmla="*/ 0 h 85"/>
                <a:gd name="T80" fmla="*/ 230 w 230"/>
                <a:gd name="T81" fmla="*/ 85 h 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0" h="85">
                  <a:moveTo>
                    <a:pt x="217" y="85"/>
                  </a:moveTo>
                  <a:lnTo>
                    <a:pt x="181" y="59"/>
                  </a:lnTo>
                  <a:lnTo>
                    <a:pt x="145" y="43"/>
                  </a:lnTo>
                  <a:lnTo>
                    <a:pt x="109" y="36"/>
                  </a:lnTo>
                  <a:lnTo>
                    <a:pt x="75" y="33"/>
                  </a:lnTo>
                  <a:lnTo>
                    <a:pt x="44" y="36"/>
                  </a:lnTo>
                  <a:lnTo>
                    <a:pt x="21" y="40"/>
                  </a:lnTo>
                  <a:lnTo>
                    <a:pt x="6" y="44"/>
                  </a:lnTo>
                  <a:lnTo>
                    <a:pt x="0" y="46"/>
                  </a:lnTo>
                  <a:lnTo>
                    <a:pt x="1" y="44"/>
                  </a:lnTo>
                  <a:lnTo>
                    <a:pt x="4" y="41"/>
                  </a:lnTo>
                  <a:lnTo>
                    <a:pt x="10" y="37"/>
                  </a:lnTo>
                  <a:lnTo>
                    <a:pt x="17" y="31"/>
                  </a:lnTo>
                  <a:lnTo>
                    <a:pt x="26" y="26"/>
                  </a:lnTo>
                  <a:lnTo>
                    <a:pt x="36" y="20"/>
                  </a:lnTo>
                  <a:lnTo>
                    <a:pt x="49" y="13"/>
                  </a:lnTo>
                  <a:lnTo>
                    <a:pt x="63" y="7"/>
                  </a:lnTo>
                  <a:lnTo>
                    <a:pt x="79" y="3"/>
                  </a:lnTo>
                  <a:lnTo>
                    <a:pt x="96" y="0"/>
                  </a:lnTo>
                  <a:lnTo>
                    <a:pt x="115" y="0"/>
                  </a:lnTo>
                  <a:lnTo>
                    <a:pt x="136" y="1"/>
                  </a:lnTo>
                  <a:lnTo>
                    <a:pt x="158" y="6"/>
                  </a:lnTo>
                  <a:lnTo>
                    <a:pt x="181" y="13"/>
                  </a:lnTo>
                  <a:lnTo>
                    <a:pt x="204" y="24"/>
                  </a:lnTo>
                  <a:lnTo>
                    <a:pt x="230" y="39"/>
                  </a:lnTo>
                  <a:lnTo>
                    <a:pt x="217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5" name="Freeform 17"/>
            <p:cNvSpPr>
              <a:spLocks/>
            </p:cNvSpPr>
            <p:nvPr/>
          </p:nvSpPr>
          <p:spPr bwMode="auto">
            <a:xfrm>
              <a:off x="8232" y="5497"/>
              <a:ext cx="93" cy="37"/>
            </a:xfrm>
            <a:custGeom>
              <a:avLst/>
              <a:gdLst>
                <a:gd name="T0" fmla="*/ 1 w 186"/>
                <a:gd name="T1" fmla="*/ 1 h 73"/>
                <a:gd name="T2" fmla="*/ 1 w 186"/>
                <a:gd name="T3" fmla="*/ 1 h 73"/>
                <a:gd name="T4" fmla="*/ 1 w 186"/>
                <a:gd name="T5" fmla="*/ 0 h 73"/>
                <a:gd name="T6" fmla="*/ 1 w 186"/>
                <a:gd name="T7" fmla="*/ 0 h 73"/>
                <a:gd name="T8" fmla="*/ 1 w 186"/>
                <a:gd name="T9" fmla="*/ 1 h 73"/>
                <a:gd name="T10" fmla="*/ 1 w 186"/>
                <a:gd name="T11" fmla="*/ 1 h 73"/>
                <a:gd name="T12" fmla="*/ 1 w 186"/>
                <a:gd name="T13" fmla="*/ 1 h 73"/>
                <a:gd name="T14" fmla="*/ 1 w 186"/>
                <a:gd name="T15" fmla="*/ 1 h 73"/>
                <a:gd name="T16" fmla="*/ 0 w 186"/>
                <a:gd name="T17" fmla="*/ 1 h 73"/>
                <a:gd name="T18" fmla="*/ 1 w 186"/>
                <a:gd name="T19" fmla="*/ 1 h 73"/>
                <a:gd name="T20" fmla="*/ 1 w 186"/>
                <a:gd name="T21" fmla="*/ 1 h 73"/>
                <a:gd name="T22" fmla="*/ 1 w 186"/>
                <a:gd name="T23" fmla="*/ 1 h 73"/>
                <a:gd name="T24" fmla="*/ 1 w 186"/>
                <a:gd name="T25" fmla="*/ 1 h 73"/>
                <a:gd name="T26" fmla="*/ 1 w 186"/>
                <a:gd name="T27" fmla="*/ 1 h 73"/>
                <a:gd name="T28" fmla="*/ 1 w 186"/>
                <a:gd name="T29" fmla="*/ 1 h 73"/>
                <a:gd name="T30" fmla="*/ 1 w 186"/>
                <a:gd name="T31" fmla="*/ 1 h 73"/>
                <a:gd name="T32" fmla="*/ 1 w 186"/>
                <a:gd name="T33" fmla="*/ 1 h 73"/>
                <a:gd name="T34" fmla="*/ 1 w 186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6"/>
                <a:gd name="T55" fmla="*/ 0 h 73"/>
                <a:gd name="T56" fmla="*/ 186 w 186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6" h="73">
                  <a:moveTo>
                    <a:pt x="170" y="3"/>
                  </a:moveTo>
                  <a:lnTo>
                    <a:pt x="167" y="1"/>
                  </a:lnTo>
                  <a:lnTo>
                    <a:pt x="157" y="0"/>
                  </a:lnTo>
                  <a:lnTo>
                    <a:pt x="142" y="0"/>
                  </a:lnTo>
                  <a:lnTo>
                    <a:pt x="122" y="3"/>
                  </a:lnTo>
                  <a:lnTo>
                    <a:pt x="96" y="8"/>
                  </a:lnTo>
                  <a:lnTo>
                    <a:pt x="68" y="21"/>
                  </a:lnTo>
                  <a:lnTo>
                    <a:pt x="36" y="43"/>
                  </a:lnTo>
                  <a:lnTo>
                    <a:pt x="0" y="73"/>
                  </a:lnTo>
                  <a:lnTo>
                    <a:pt x="6" y="70"/>
                  </a:lnTo>
                  <a:lnTo>
                    <a:pt x="22" y="61"/>
                  </a:lnTo>
                  <a:lnTo>
                    <a:pt x="45" y="51"/>
                  </a:lnTo>
                  <a:lnTo>
                    <a:pt x="74" y="41"/>
                  </a:lnTo>
                  <a:lnTo>
                    <a:pt x="104" y="33"/>
                  </a:lnTo>
                  <a:lnTo>
                    <a:pt x="134" y="28"/>
                  </a:lnTo>
                  <a:lnTo>
                    <a:pt x="163" y="30"/>
                  </a:lnTo>
                  <a:lnTo>
                    <a:pt x="186" y="40"/>
                  </a:lnTo>
                  <a:lnTo>
                    <a:pt x="17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6" name="Freeform 16"/>
            <p:cNvSpPr>
              <a:spLocks/>
            </p:cNvSpPr>
            <p:nvPr/>
          </p:nvSpPr>
          <p:spPr bwMode="auto">
            <a:xfrm>
              <a:off x="8226" y="5495"/>
              <a:ext cx="99" cy="63"/>
            </a:xfrm>
            <a:custGeom>
              <a:avLst/>
              <a:gdLst>
                <a:gd name="T0" fmla="*/ 1 w 197"/>
                <a:gd name="T1" fmla="*/ 1 h 125"/>
                <a:gd name="T2" fmla="*/ 1 w 197"/>
                <a:gd name="T3" fmla="*/ 1 h 125"/>
                <a:gd name="T4" fmla="*/ 1 w 197"/>
                <a:gd name="T5" fmla="*/ 1 h 125"/>
                <a:gd name="T6" fmla="*/ 1 w 197"/>
                <a:gd name="T7" fmla="*/ 1 h 125"/>
                <a:gd name="T8" fmla="*/ 1 w 197"/>
                <a:gd name="T9" fmla="*/ 1 h 125"/>
                <a:gd name="T10" fmla="*/ 1 w 197"/>
                <a:gd name="T11" fmla="*/ 1 h 125"/>
                <a:gd name="T12" fmla="*/ 1 w 197"/>
                <a:gd name="T13" fmla="*/ 1 h 125"/>
                <a:gd name="T14" fmla="*/ 1 w 197"/>
                <a:gd name="T15" fmla="*/ 1 h 125"/>
                <a:gd name="T16" fmla="*/ 0 w 197"/>
                <a:gd name="T17" fmla="*/ 0 h 125"/>
                <a:gd name="T18" fmla="*/ 1 w 197"/>
                <a:gd name="T19" fmla="*/ 0 h 125"/>
                <a:gd name="T20" fmla="*/ 1 w 197"/>
                <a:gd name="T21" fmla="*/ 0 h 125"/>
                <a:gd name="T22" fmla="*/ 1 w 197"/>
                <a:gd name="T23" fmla="*/ 1 h 125"/>
                <a:gd name="T24" fmla="*/ 1 w 197"/>
                <a:gd name="T25" fmla="*/ 1 h 125"/>
                <a:gd name="T26" fmla="*/ 1 w 197"/>
                <a:gd name="T27" fmla="*/ 1 h 125"/>
                <a:gd name="T28" fmla="*/ 1 w 197"/>
                <a:gd name="T29" fmla="*/ 1 h 125"/>
                <a:gd name="T30" fmla="*/ 1 w 197"/>
                <a:gd name="T31" fmla="*/ 1 h 125"/>
                <a:gd name="T32" fmla="*/ 1 w 197"/>
                <a:gd name="T33" fmla="*/ 1 h 125"/>
                <a:gd name="T34" fmla="*/ 1 w 197"/>
                <a:gd name="T35" fmla="*/ 1 h 1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7"/>
                <a:gd name="T55" fmla="*/ 0 h 125"/>
                <a:gd name="T56" fmla="*/ 197 w 197"/>
                <a:gd name="T57" fmla="*/ 125 h 1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7" h="125">
                  <a:moveTo>
                    <a:pt x="197" y="125"/>
                  </a:moveTo>
                  <a:lnTo>
                    <a:pt x="166" y="89"/>
                  </a:lnTo>
                  <a:lnTo>
                    <a:pt x="133" y="62"/>
                  </a:lnTo>
                  <a:lnTo>
                    <a:pt x="100" y="39"/>
                  </a:lnTo>
                  <a:lnTo>
                    <a:pt x="69" y="23"/>
                  </a:lnTo>
                  <a:lnTo>
                    <a:pt x="41" y="12"/>
                  </a:lnTo>
                  <a:lnTo>
                    <a:pt x="20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18" y="0"/>
                  </a:lnTo>
                  <a:lnTo>
                    <a:pt x="40" y="2"/>
                  </a:lnTo>
                  <a:lnTo>
                    <a:pt x="66" y="6"/>
                  </a:lnTo>
                  <a:lnTo>
                    <a:pt x="97" y="15"/>
                  </a:lnTo>
                  <a:lnTo>
                    <a:pt x="130" y="31"/>
                  </a:lnTo>
                  <a:lnTo>
                    <a:pt x="164" y="54"/>
                  </a:lnTo>
                  <a:lnTo>
                    <a:pt x="197" y="87"/>
                  </a:lnTo>
                  <a:lnTo>
                    <a:pt x="197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7" name="Freeform 15"/>
            <p:cNvSpPr>
              <a:spLocks/>
            </p:cNvSpPr>
            <p:nvPr/>
          </p:nvSpPr>
          <p:spPr bwMode="auto">
            <a:xfrm>
              <a:off x="8218" y="5538"/>
              <a:ext cx="82" cy="112"/>
            </a:xfrm>
            <a:custGeom>
              <a:avLst/>
              <a:gdLst>
                <a:gd name="T0" fmla="*/ 1 w 164"/>
                <a:gd name="T1" fmla="*/ 1 h 222"/>
                <a:gd name="T2" fmla="*/ 1 w 164"/>
                <a:gd name="T3" fmla="*/ 1 h 222"/>
                <a:gd name="T4" fmla="*/ 1 w 164"/>
                <a:gd name="T5" fmla="*/ 1 h 222"/>
                <a:gd name="T6" fmla="*/ 1 w 164"/>
                <a:gd name="T7" fmla="*/ 1 h 222"/>
                <a:gd name="T8" fmla="*/ 1 w 164"/>
                <a:gd name="T9" fmla="*/ 1 h 222"/>
                <a:gd name="T10" fmla="*/ 1 w 164"/>
                <a:gd name="T11" fmla="*/ 1 h 222"/>
                <a:gd name="T12" fmla="*/ 1 w 164"/>
                <a:gd name="T13" fmla="*/ 1 h 222"/>
                <a:gd name="T14" fmla="*/ 1 w 164"/>
                <a:gd name="T15" fmla="*/ 1 h 222"/>
                <a:gd name="T16" fmla="*/ 0 w 164"/>
                <a:gd name="T17" fmla="*/ 0 h 222"/>
                <a:gd name="T18" fmla="*/ 1 w 164"/>
                <a:gd name="T19" fmla="*/ 1 h 222"/>
                <a:gd name="T20" fmla="*/ 1 w 164"/>
                <a:gd name="T21" fmla="*/ 1 h 222"/>
                <a:gd name="T22" fmla="*/ 1 w 164"/>
                <a:gd name="T23" fmla="*/ 1 h 222"/>
                <a:gd name="T24" fmla="*/ 1 w 164"/>
                <a:gd name="T25" fmla="*/ 1 h 222"/>
                <a:gd name="T26" fmla="*/ 1 w 164"/>
                <a:gd name="T27" fmla="*/ 1 h 222"/>
                <a:gd name="T28" fmla="*/ 1 w 164"/>
                <a:gd name="T29" fmla="*/ 1 h 222"/>
                <a:gd name="T30" fmla="*/ 1 w 164"/>
                <a:gd name="T31" fmla="*/ 1 h 222"/>
                <a:gd name="T32" fmla="*/ 1 w 164"/>
                <a:gd name="T33" fmla="*/ 1 h 222"/>
                <a:gd name="T34" fmla="*/ 1 w 164"/>
                <a:gd name="T35" fmla="*/ 1 h 2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4"/>
                <a:gd name="T55" fmla="*/ 0 h 222"/>
                <a:gd name="T56" fmla="*/ 164 w 164"/>
                <a:gd name="T57" fmla="*/ 222 h 2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4" h="222">
                  <a:moveTo>
                    <a:pt x="164" y="192"/>
                  </a:moveTo>
                  <a:lnTo>
                    <a:pt x="141" y="145"/>
                  </a:lnTo>
                  <a:lnTo>
                    <a:pt x="115" y="104"/>
                  </a:lnTo>
                  <a:lnTo>
                    <a:pt x="88" y="70"/>
                  </a:lnTo>
                  <a:lnTo>
                    <a:pt x="61" y="44"/>
                  </a:lnTo>
                  <a:lnTo>
                    <a:pt x="38" y="24"/>
                  </a:lnTo>
                  <a:lnTo>
                    <a:pt x="18" y="10"/>
                  </a:lnTo>
                  <a:lnTo>
                    <a:pt x="5" y="2"/>
                  </a:lnTo>
                  <a:lnTo>
                    <a:pt x="0" y="0"/>
                  </a:lnTo>
                  <a:lnTo>
                    <a:pt x="5" y="4"/>
                  </a:lnTo>
                  <a:lnTo>
                    <a:pt x="18" y="15"/>
                  </a:lnTo>
                  <a:lnTo>
                    <a:pt x="36" y="36"/>
                  </a:lnTo>
                  <a:lnTo>
                    <a:pt x="59" y="61"/>
                  </a:lnTo>
                  <a:lnTo>
                    <a:pt x="84" y="94"/>
                  </a:lnTo>
                  <a:lnTo>
                    <a:pt x="107" y="132"/>
                  </a:lnTo>
                  <a:lnTo>
                    <a:pt x="127" y="175"/>
                  </a:lnTo>
                  <a:lnTo>
                    <a:pt x="143" y="222"/>
                  </a:lnTo>
                  <a:lnTo>
                    <a:pt x="164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8" name="Freeform 14"/>
            <p:cNvSpPr>
              <a:spLocks/>
            </p:cNvSpPr>
            <p:nvPr/>
          </p:nvSpPr>
          <p:spPr bwMode="auto">
            <a:xfrm>
              <a:off x="8202" y="5602"/>
              <a:ext cx="47" cy="137"/>
            </a:xfrm>
            <a:custGeom>
              <a:avLst/>
              <a:gdLst>
                <a:gd name="T0" fmla="*/ 0 w 95"/>
                <a:gd name="T1" fmla="*/ 1 h 274"/>
                <a:gd name="T2" fmla="*/ 0 w 95"/>
                <a:gd name="T3" fmla="*/ 1 h 274"/>
                <a:gd name="T4" fmla="*/ 0 w 95"/>
                <a:gd name="T5" fmla="*/ 1 h 274"/>
                <a:gd name="T6" fmla="*/ 0 w 95"/>
                <a:gd name="T7" fmla="*/ 1 h 274"/>
                <a:gd name="T8" fmla="*/ 0 w 95"/>
                <a:gd name="T9" fmla="*/ 1 h 274"/>
                <a:gd name="T10" fmla="*/ 0 w 95"/>
                <a:gd name="T11" fmla="*/ 1 h 274"/>
                <a:gd name="T12" fmla="*/ 0 w 95"/>
                <a:gd name="T13" fmla="*/ 1 h 274"/>
                <a:gd name="T14" fmla="*/ 0 w 95"/>
                <a:gd name="T15" fmla="*/ 1 h 274"/>
                <a:gd name="T16" fmla="*/ 0 w 95"/>
                <a:gd name="T17" fmla="*/ 0 h 274"/>
                <a:gd name="T18" fmla="*/ 0 w 95"/>
                <a:gd name="T19" fmla="*/ 1 h 274"/>
                <a:gd name="T20" fmla="*/ 0 w 95"/>
                <a:gd name="T21" fmla="*/ 1 h 274"/>
                <a:gd name="T22" fmla="*/ 0 w 95"/>
                <a:gd name="T23" fmla="*/ 1 h 274"/>
                <a:gd name="T24" fmla="*/ 0 w 95"/>
                <a:gd name="T25" fmla="*/ 1 h 274"/>
                <a:gd name="T26" fmla="*/ 0 w 95"/>
                <a:gd name="T27" fmla="*/ 1 h 274"/>
                <a:gd name="T28" fmla="*/ 0 w 95"/>
                <a:gd name="T29" fmla="*/ 1 h 274"/>
                <a:gd name="T30" fmla="*/ 0 w 95"/>
                <a:gd name="T31" fmla="*/ 1 h 274"/>
                <a:gd name="T32" fmla="*/ 0 w 95"/>
                <a:gd name="T33" fmla="*/ 1 h 274"/>
                <a:gd name="T34" fmla="*/ 0 w 95"/>
                <a:gd name="T35" fmla="*/ 1 h 2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274"/>
                <a:gd name="T56" fmla="*/ 95 w 95"/>
                <a:gd name="T57" fmla="*/ 274 h 2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274">
                  <a:moveTo>
                    <a:pt x="95" y="236"/>
                  </a:moveTo>
                  <a:lnTo>
                    <a:pt x="95" y="175"/>
                  </a:lnTo>
                  <a:lnTo>
                    <a:pt x="85" y="126"/>
                  </a:lnTo>
                  <a:lnTo>
                    <a:pt x="70" y="85"/>
                  </a:lnTo>
                  <a:lnTo>
                    <a:pt x="52" y="53"/>
                  </a:lnTo>
                  <a:lnTo>
                    <a:pt x="33" y="29"/>
                  </a:lnTo>
                  <a:lnTo>
                    <a:pt x="17" y="1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6"/>
                  </a:lnTo>
                  <a:lnTo>
                    <a:pt x="13" y="20"/>
                  </a:lnTo>
                  <a:lnTo>
                    <a:pt x="26" y="45"/>
                  </a:lnTo>
                  <a:lnTo>
                    <a:pt x="40" y="78"/>
                  </a:lnTo>
                  <a:lnTo>
                    <a:pt x="52" y="118"/>
                  </a:lnTo>
                  <a:lnTo>
                    <a:pt x="62" y="165"/>
                  </a:lnTo>
                  <a:lnTo>
                    <a:pt x="66" y="217"/>
                  </a:lnTo>
                  <a:lnTo>
                    <a:pt x="62" y="274"/>
                  </a:lnTo>
                  <a:lnTo>
                    <a:pt x="95" y="2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39" name="Freeform 13"/>
            <p:cNvSpPr>
              <a:spLocks/>
            </p:cNvSpPr>
            <p:nvPr/>
          </p:nvSpPr>
          <p:spPr bwMode="auto">
            <a:xfrm>
              <a:off x="8080" y="5438"/>
              <a:ext cx="14" cy="100"/>
            </a:xfrm>
            <a:custGeom>
              <a:avLst/>
              <a:gdLst>
                <a:gd name="T0" fmla="*/ 1 w 28"/>
                <a:gd name="T1" fmla="*/ 0 h 202"/>
                <a:gd name="T2" fmla="*/ 1 w 28"/>
                <a:gd name="T3" fmla="*/ 0 h 202"/>
                <a:gd name="T4" fmla="*/ 1 w 28"/>
                <a:gd name="T5" fmla="*/ 0 h 202"/>
                <a:gd name="T6" fmla="*/ 1 w 28"/>
                <a:gd name="T7" fmla="*/ 0 h 202"/>
                <a:gd name="T8" fmla="*/ 1 w 28"/>
                <a:gd name="T9" fmla="*/ 0 h 202"/>
                <a:gd name="T10" fmla="*/ 1 w 28"/>
                <a:gd name="T11" fmla="*/ 0 h 202"/>
                <a:gd name="T12" fmla="*/ 1 w 28"/>
                <a:gd name="T13" fmla="*/ 0 h 202"/>
                <a:gd name="T14" fmla="*/ 1 w 28"/>
                <a:gd name="T15" fmla="*/ 0 h 202"/>
                <a:gd name="T16" fmla="*/ 1 w 28"/>
                <a:gd name="T17" fmla="*/ 0 h 202"/>
                <a:gd name="T18" fmla="*/ 0 w 28"/>
                <a:gd name="T19" fmla="*/ 0 h 202"/>
                <a:gd name="T20" fmla="*/ 1 w 28"/>
                <a:gd name="T21" fmla="*/ 0 h 2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202"/>
                <a:gd name="T35" fmla="*/ 28 w 28"/>
                <a:gd name="T36" fmla="*/ 202 h 2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202">
                  <a:moveTo>
                    <a:pt x="2" y="196"/>
                  </a:moveTo>
                  <a:lnTo>
                    <a:pt x="17" y="187"/>
                  </a:lnTo>
                  <a:lnTo>
                    <a:pt x="27" y="128"/>
                  </a:lnTo>
                  <a:lnTo>
                    <a:pt x="28" y="68"/>
                  </a:lnTo>
                  <a:lnTo>
                    <a:pt x="24" y="19"/>
                  </a:lnTo>
                  <a:lnTo>
                    <a:pt x="23" y="0"/>
                  </a:lnTo>
                  <a:lnTo>
                    <a:pt x="24" y="23"/>
                  </a:lnTo>
                  <a:lnTo>
                    <a:pt x="24" y="78"/>
                  </a:lnTo>
                  <a:lnTo>
                    <a:pt x="18" y="144"/>
                  </a:lnTo>
                  <a:lnTo>
                    <a:pt x="0" y="202"/>
                  </a:lnTo>
                  <a:lnTo>
                    <a:pt x="2" y="1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0" name="Freeform 12"/>
            <p:cNvSpPr>
              <a:spLocks/>
            </p:cNvSpPr>
            <p:nvPr/>
          </p:nvSpPr>
          <p:spPr bwMode="auto">
            <a:xfrm>
              <a:off x="8020" y="5461"/>
              <a:ext cx="20" cy="105"/>
            </a:xfrm>
            <a:custGeom>
              <a:avLst/>
              <a:gdLst>
                <a:gd name="T0" fmla="*/ 0 w 41"/>
                <a:gd name="T1" fmla="*/ 0 h 212"/>
                <a:gd name="T2" fmla="*/ 0 w 41"/>
                <a:gd name="T3" fmla="*/ 0 h 212"/>
                <a:gd name="T4" fmla="*/ 0 w 41"/>
                <a:gd name="T5" fmla="*/ 0 h 212"/>
                <a:gd name="T6" fmla="*/ 0 w 41"/>
                <a:gd name="T7" fmla="*/ 0 h 212"/>
                <a:gd name="T8" fmla="*/ 0 w 41"/>
                <a:gd name="T9" fmla="*/ 0 h 212"/>
                <a:gd name="T10" fmla="*/ 0 w 41"/>
                <a:gd name="T11" fmla="*/ 0 h 212"/>
                <a:gd name="T12" fmla="*/ 0 w 41"/>
                <a:gd name="T13" fmla="*/ 0 h 212"/>
                <a:gd name="T14" fmla="*/ 0 w 41"/>
                <a:gd name="T15" fmla="*/ 0 h 212"/>
                <a:gd name="T16" fmla="*/ 0 w 41"/>
                <a:gd name="T17" fmla="*/ 0 h 212"/>
                <a:gd name="T18" fmla="*/ 0 w 41"/>
                <a:gd name="T19" fmla="*/ 0 h 212"/>
                <a:gd name="T20" fmla="*/ 0 w 41"/>
                <a:gd name="T21" fmla="*/ 0 h 212"/>
                <a:gd name="T22" fmla="*/ 0 w 41"/>
                <a:gd name="T23" fmla="*/ 0 h 212"/>
                <a:gd name="T24" fmla="*/ 0 w 41"/>
                <a:gd name="T25" fmla="*/ 0 h 212"/>
                <a:gd name="T26" fmla="*/ 0 w 41"/>
                <a:gd name="T27" fmla="*/ 0 h 2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"/>
                <a:gd name="T43" fmla="*/ 0 h 212"/>
                <a:gd name="T44" fmla="*/ 41 w 41"/>
                <a:gd name="T45" fmla="*/ 212 h 2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" h="212">
                  <a:moveTo>
                    <a:pt x="6" y="212"/>
                  </a:moveTo>
                  <a:lnTo>
                    <a:pt x="20" y="194"/>
                  </a:lnTo>
                  <a:lnTo>
                    <a:pt x="32" y="167"/>
                  </a:lnTo>
                  <a:lnTo>
                    <a:pt x="38" y="133"/>
                  </a:lnTo>
                  <a:lnTo>
                    <a:pt x="41" y="95"/>
                  </a:lnTo>
                  <a:lnTo>
                    <a:pt x="41" y="61"/>
                  </a:lnTo>
                  <a:lnTo>
                    <a:pt x="41" y="29"/>
                  </a:lnTo>
                  <a:lnTo>
                    <a:pt x="39" y="9"/>
                  </a:lnTo>
                  <a:lnTo>
                    <a:pt x="39" y="0"/>
                  </a:lnTo>
                  <a:lnTo>
                    <a:pt x="38" y="29"/>
                  </a:lnTo>
                  <a:lnTo>
                    <a:pt x="32" y="95"/>
                  </a:lnTo>
                  <a:lnTo>
                    <a:pt x="20" y="167"/>
                  </a:lnTo>
                  <a:lnTo>
                    <a:pt x="0" y="212"/>
                  </a:lnTo>
                  <a:lnTo>
                    <a:pt x="6" y="2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1" name="Freeform 11"/>
            <p:cNvSpPr>
              <a:spLocks/>
            </p:cNvSpPr>
            <p:nvPr/>
          </p:nvSpPr>
          <p:spPr bwMode="auto">
            <a:xfrm>
              <a:off x="8188" y="5854"/>
              <a:ext cx="25" cy="61"/>
            </a:xfrm>
            <a:custGeom>
              <a:avLst/>
              <a:gdLst>
                <a:gd name="T0" fmla="*/ 0 w 50"/>
                <a:gd name="T1" fmla="*/ 0 h 124"/>
                <a:gd name="T2" fmla="*/ 1 w 50"/>
                <a:gd name="T3" fmla="*/ 0 h 124"/>
                <a:gd name="T4" fmla="*/ 1 w 50"/>
                <a:gd name="T5" fmla="*/ 0 h 124"/>
                <a:gd name="T6" fmla="*/ 1 w 50"/>
                <a:gd name="T7" fmla="*/ 0 h 124"/>
                <a:gd name="T8" fmla="*/ 1 w 50"/>
                <a:gd name="T9" fmla="*/ 0 h 124"/>
                <a:gd name="T10" fmla="*/ 1 w 50"/>
                <a:gd name="T11" fmla="*/ 0 h 124"/>
                <a:gd name="T12" fmla="*/ 1 w 50"/>
                <a:gd name="T13" fmla="*/ 0 h 124"/>
                <a:gd name="T14" fmla="*/ 1 w 50"/>
                <a:gd name="T15" fmla="*/ 0 h 124"/>
                <a:gd name="T16" fmla="*/ 1 w 50"/>
                <a:gd name="T17" fmla="*/ 0 h 124"/>
                <a:gd name="T18" fmla="*/ 1 w 50"/>
                <a:gd name="T19" fmla="*/ 0 h 124"/>
                <a:gd name="T20" fmla="*/ 1 w 50"/>
                <a:gd name="T21" fmla="*/ 0 h 124"/>
                <a:gd name="T22" fmla="*/ 1 w 50"/>
                <a:gd name="T23" fmla="*/ 0 h 124"/>
                <a:gd name="T24" fmla="*/ 1 w 50"/>
                <a:gd name="T25" fmla="*/ 0 h 124"/>
                <a:gd name="T26" fmla="*/ 1 w 50"/>
                <a:gd name="T27" fmla="*/ 0 h 124"/>
                <a:gd name="T28" fmla="*/ 1 w 50"/>
                <a:gd name="T29" fmla="*/ 0 h 124"/>
                <a:gd name="T30" fmla="*/ 1 w 50"/>
                <a:gd name="T31" fmla="*/ 0 h 124"/>
                <a:gd name="T32" fmla="*/ 1 w 50"/>
                <a:gd name="T33" fmla="*/ 0 h 124"/>
                <a:gd name="T34" fmla="*/ 0 w 50"/>
                <a:gd name="T35" fmla="*/ 0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"/>
                <a:gd name="T55" fmla="*/ 0 h 124"/>
                <a:gd name="T56" fmla="*/ 50 w 50"/>
                <a:gd name="T57" fmla="*/ 124 h 1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" h="124">
                  <a:moveTo>
                    <a:pt x="0" y="3"/>
                  </a:moveTo>
                  <a:lnTo>
                    <a:pt x="3" y="5"/>
                  </a:lnTo>
                  <a:lnTo>
                    <a:pt x="9" y="10"/>
                  </a:lnTo>
                  <a:lnTo>
                    <a:pt x="17" y="20"/>
                  </a:lnTo>
                  <a:lnTo>
                    <a:pt x="26" y="33"/>
                  </a:lnTo>
                  <a:lnTo>
                    <a:pt x="35" y="49"/>
                  </a:lnTo>
                  <a:lnTo>
                    <a:pt x="40" y="71"/>
                  </a:lnTo>
                  <a:lnTo>
                    <a:pt x="43" y="95"/>
                  </a:lnTo>
                  <a:lnTo>
                    <a:pt x="42" y="124"/>
                  </a:lnTo>
                  <a:lnTo>
                    <a:pt x="43" y="122"/>
                  </a:lnTo>
                  <a:lnTo>
                    <a:pt x="46" y="115"/>
                  </a:lnTo>
                  <a:lnTo>
                    <a:pt x="49" y="107"/>
                  </a:lnTo>
                  <a:lnTo>
                    <a:pt x="50" y="92"/>
                  </a:lnTo>
                  <a:lnTo>
                    <a:pt x="50" y="75"/>
                  </a:lnTo>
                  <a:lnTo>
                    <a:pt x="48" y="53"/>
                  </a:lnTo>
                  <a:lnTo>
                    <a:pt x="40" y="29"/>
                  </a:lnTo>
                  <a:lnTo>
                    <a:pt x="2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2" name="Freeform 10"/>
            <p:cNvSpPr>
              <a:spLocks/>
            </p:cNvSpPr>
            <p:nvPr/>
          </p:nvSpPr>
          <p:spPr bwMode="auto">
            <a:xfrm>
              <a:off x="8231" y="5857"/>
              <a:ext cx="22" cy="61"/>
            </a:xfrm>
            <a:custGeom>
              <a:avLst/>
              <a:gdLst>
                <a:gd name="T0" fmla="*/ 0 w 45"/>
                <a:gd name="T1" fmla="*/ 1 h 122"/>
                <a:gd name="T2" fmla="*/ 0 w 45"/>
                <a:gd name="T3" fmla="*/ 1 h 122"/>
                <a:gd name="T4" fmla="*/ 0 w 45"/>
                <a:gd name="T5" fmla="*/ 1 h 122"/>
                <a:gd name="T6" fmla="*/ 0 w 45"/>
                <a:gd name="T7" fmla="*/ 0 h 122"/>
                <a:gd name="T8" fmla="*/ 0 w 45"/>
                <a:gd name="T9" fmla="*/ 0 h 122"/>
                <a:gd name="T10" fmla="*/ 0 w 45"/>
                <a:gd name="T11" fmla="*/ 1 h 122"/>
                <a:gd name="T12" fmla="*/ 0 w 45"/>
                <a:gd name="T13" fmla="*/ 1 h 122"/>
                <a:gd name="T14" fmla="*/ 0 w 45"/>
                <a:gd name="T15" fmla="*/ 1 h 122"/>
                <a:gd name="T16" fmla="*/ 0 w 45"/>
                <a:gd name="T17" fmla="*/ 1 h 122"/>
                <a:gd name="T18" fmla="*/ 0 w 45"/>
                <a:gd name="T19" fmla="*/ 1 h 122"/>
                <a:gd name="T20" fmla="*/ 0 w 45"/>
                <a:gd name="T21" fmla="*/ 1 h 122"/>
                <a:gd name="T22" fmla="*/ 0 w 45"/>
                <a:gd name="T23" fmla="*/ 1 h 122"/>
                <a:gd name="T24" fmla="*/ 0 w 45"/>
                <a:gd name="T25" fmla="*/ 1 h 122"/>
                <a:gd name="T26" fmla="*/ 0 w 45"/>
                <a:gd name="T27" fmla="*/ 1 h 122"/>
                <a:gd name="T28" fmla="*/ 0 w 45"/>
                <a:gd name="T29" fmla="*/ 1 h 122"/>
                <a:gd name="T30" fmla="*/ 0 w 45"/>
                <a:gd name="T31" fmla="*/ 1 h 122"/>
                <a:gd name="T32" fmla="*/ 0 w 45"/>
                <a:gd name="T33" fmla="*/ 1 h 122"/>
                <a:gd name="T34" fmla="*/ 0 w 45"/>
                <a:gd name="T35" fmla="*/ 1 h 122"/>
                <a:gd name="T36" fmla="*/ 0 w 45"/>
                <a:gd name="T37" fmla="*/ 1 h 122"/>
                <a:gd name="T38" fmla="*/ 0 w 45"/>
                <a:gd name="T39" fmla="*/ 1 h 122"/>
                <a:gd name="T40" fmla="*/ 0 w 45"/>
                <a:gd name="T41" fmla="*/ 1 h 1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"/>
                <a:gd name="T64" fmla="*/ 0 h 122"/>
                <a:gd name="T65" fmla="*/ 45 w 45"/>
                <a:gd name="T66" fmla="*/ 122 h 1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" h="122">
                  <a:moveTo>
                    <a:pt x="41" y="13"/>
                  </a:moveTo>
                  <a:lnTo>
                    <a:pt x="31" y="6"/>
                  </a:lnTo>
                  <a:lnTo>
                    <a:pt x="18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8" y="12"/>
                  </a:lnTo>
                  <a:lnTo>
                    <a:pt x="15" y="23"/>
                  </a:lnTo>
                  <a:lnTo>
                    <a:pt x="22" y="39"/>
                  </a:lnTo>
                  <a:lnTo>
                    <a:pt x="26" y="59"/>
                  </a:lnTo>
                  <a:lnTo>
                    <a:pt x="28" y="79"/>
                  </a:lnTo>
                  <a:lnTo>
                    <a:pt x="22" y="101"/>
                  </a:lnTo>
                  <a:lnTo>
                    <a:pt x="10" y="122"/>
                  </a:lnTo>
                  <a:lnTo>
                    <a:pt x="12" y="119"/>
                  </a:lnTo>
                  <a:lnTo>
                    <a:pt x="18" y="109"/>
                  </a:lnTo>
                  <a:lnTo>
                    <a:pt x="25" y="96"/>
                  </a:lnTo>
                  <a:lnTo>
                    <a:pt x="33" y="79"/>
                  </a:lnTo>
                  <a:lnTo>
                    <a:pt x="41" y="62"/>
                  </a:lnTo>
                  <a:lnTo>
                    <a:pt x="45" y="43"/>
                  </a:lnTo>
                  <a:lnTo>
                    <a:pt x="45" y="27"/>
                  </a:lnTo>
                  <a:lnTo>
                    <a:pt x="4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43" name="Freeform 9"/>
            <p:cNvSpPr>
              <a:spLocks/>
            </p:cNvSpPr>
            <p:nvPr/>
          </p:nvSpPr>
          <p:spPr bwMode="auto">
            <a:xfrm>
              <a:off x="8030" y="6173"/>
              <a:ext cx="44" cy="24"/>
            </a:xfrm>
            <a:custGeom>
              <a:avLst/>
              <a:gdLst>
                <a:gd name="T0" fmla="*/ 0 w 88"/>
                <a:gd name="T1" fmla="*/ 0 h 49"/>
                <a:gd name="T2" fmla="*/ 1 w 88"/>
                <a:gd name="T3" fmla="*/ 0 h 49"/>
                <a:gd name="T4" fmla="*/ 1 w 88"/>
                <a:gd name="T5" fmla="*/ 0 h 49"/>
                <a:gd name="T6" fmla="*/ 1 w 88"/>
                <a:gd name="T7" fmla="*/ 0 h 49"/>
                <a:gd name="T8" fmla="*/ 1 w 88"/>
                <a:gd name="T9" fmla="*/ 0 h 49"/>
                <a:gd name="T10" fmla="*/ 1 w 88"/>
                <a:gd name="T11" fmla="*/ 0 h 49"/>
                <a:gd name="T12" fmla="*/ 1 w 88"/>
                <a:gd name="T13" fmla="*/ 0 h 49"/>
                <a:gd name="T14" fmla="*/ 1 w 88"/>
                <a:gd name="T15" fmla="*/ 0 h 49"/>
                <a:gd name="T16" fmla="*/ 1 w 88"/>
                <a:gd name="T17" fmla="*/ 0 h 49"/>
                <a:gd name="T18" fmla="*/ 1 w 88"/>
                <a:gd name="T19" fmla="*/ 0 h 49"/>
                <a:gd name="T20" fmla="*/ 1 w 88"/>
                <a:gd name="T21" fmla="*/ 0 h 49"/>
                <a:gd name="T22" fmla="*/ 1 w 88"/>
                <a:gd name="T23" fmla="*/ 0 h 49"/>
                <a:gd name="T24" fmla="*/ 1 w 88"/>
                <a:gd name="T25" fmla="*/ 0 h 49"/>
                <a:gd name="T26" fmla="*/ 1 w 88"/>
                <a:gd name="T27" fmla="*/ 0 h 49"/>
                <a:gd name="T28" fmla="*/ 1 w 88"/>
                <a:gd name="T29" fmla="*/ 0 h 49"/>
                <a:gd name="T30" fmla="*/ 1 w 88"/>
                <a:gd name="T31" fmla="*/ 0 h 49"/>
                <a:gd name="T32" fmla="*/ 1 w 88"/>
                <a:gd name="T33" fmla="*/ 0 h 49"/>
                <a:gd name="T34" fmla="*/ 1 w 88"/>
                <a:gd name="T35" fmla="*/ 0 h 49"/>
                <a:gd name="T36" fmla="*/ 1 w 88"/>
                <a:gd name="T37" fmla="*/ 0 h 49"/>
                <a:gd name="T38" fmla="*/ 1 w 88"/>
                <a:gd name="T39" fmla="*/ 0 h 49"/>
                <a:gd name="T40" fmla="*/ 1 w 88"/>
                <a:gd name="T41" fmla="*/ 0 h 49"/>
                <a:gd name="T42" fmla="*/ 1 w 88"/>
                <a:gd name="T43" fmla="*/ 0 h 49"/>
                <a:gd name="T44" fmla="*/ 1 w 88"/>
                <a:gd name="T45" fmla="*/ 0 h 49"/>
                <a:gd name="T46" fmla="*/ 1 w 88"/>
                <a:gd name="T47" fmla="*/ 0 h 49"/>
                <a:gd name="T48" fmla="*/ 0 w 88"/>
                <a:gd name="T49" fmla="*/ 0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9"/>
                <a:gd name="T77" fmla="*/ 88 w 88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9">
                  <a:moveTo>
                    <a:pt x="0" y="13"/>
                  </a:moveTo>
                  <a:lnTo>
                    <a:pt x="3" y="13"/>
                  </a:lnTo>
                  <a:lnTo>
                    <a:pt x="9" y="13"/>
                  </a:lnTo>
                  <a:lnTo>
                    <a:pt x="19" y="13"/>
                  </a:lnTo>
                  <a:lnTo>
                    <a:pt x="31" y="12"/>
                  </a:lnTo>
                  <a:lnTo>
                    <a:pt x="44" y="10"/>
                  </a:lnTo>
                  <a:lnTo>
                    <a:pt x="55" y="9"/>
                  </a:lnTo>
                  <a:lnTo>
                    <a:pt x="67" y="6"/>
                  </a:lnTo>
                  <a:lnTo>
                    <a:pt x="77" y="2"/>
                  </a:lnTo>
                  <a:lnTo>
                    <a:pt x="87" y="0"/>
                  </a:lnTo>
                  <a:lnTo>
                    <a:pt x="88" y="12"/>
                  </a:lnTo>
                  <a:lnTo>
                    <a:pt x="84" y="26"/>
                  </a:lnTo>
                  <a:lnTo>
                    <a:pt x="79" y="36"/>
                  </a:lnTo>
                  <a:lnTo>
                    <a:pt x="75" y="39"/>
                  </a:lnTo>
                  <a:lnTo>
                    <a:pt x="68" y="42"/>
                  </a:lnTo>
                  <a:lnTo>
                    <a:pt x="58" y="45"/>
                  </a:lnTo>
                  <a:lnTo>
                    <a:pt x="46" y="46"/>
                  </a:lnTo>
                  <a:lnTo>
                    <a:pt x="36" y="49"/>
                  </a:lnTo>
                  <a:lnTo>
                    <a:pt x="26" y="49"/>
                  </a:lnTo>
                  <a:lnTo>
                    <a:pt x="19" y="48"/>
                  </a:lnTo>
                  <a:lnTo>
                    <a:pt x="16" y="45"/>
                  </a:lnTo>
                  <a:lnTo>
                    <a:pt x="13" y="39"/>
                  </a:lnTo>
                  <a:lnTo>
                    <a:pt x="10" y="35"/>
                  </a:lnTo>
                  <a:lnTo>
                    <a:pt x="6" y="2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600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9464" name="Picture 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63" y="5286375"/>
            <a:ext cx="746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8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5500688"/>
            <a:ext cx="8556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8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13" y="5857875"/>
            <a:ext cx="6889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8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13" y="5357813"/>
            <a:ext cx="787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8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0" y="5357813"/>
            <a:ext cx="7620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Rectangle 85"/>
          <p:cNvSpPr>
            <a:spLocks noChangeArrowheads="1"/>
          </p:cNvSpPr>
          <p:nvPr/>
        </p:nvSpPr>
        <p:spPr bwMode="auto">
          <a:xfrm>
            <a:off x="214313" y="714375"/>
            <a:ext cx="861695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/>
            <a:endParaRPr lang="ru-RU" sz="2000">
              <a:cs typeface="Times New Roman" pitchFamily="18" charset="0"/>
            </a:endParaRPr>
          </a:p>
          <a:p>
            <a:pPr indent="342900"/>
            <a:endParaRPr lang="ru-RU" sz="2000">
              <a:cs typeface="Times New Roman" pitchFamily="18" charset="0"/>
            </a:endParaRPr>
          </a:p>
          <a:p>
            <a:pPr indent="342900"/>
            <a:endParaRPr lang="ru-RU" sz="2000">
              <a:cs typeface="Times New Roman" pitchFamily="18" charset="0"/>
            </a:endParaRPr>
          </a:p>
          <a:p>
            <a:pPr indent="342900">
              <a:lnSpc>
                <a:spcPct val="150000"/>
              </a:lnSpc>
            </a:pPr>
            <a:r>
              <a:rPr lang="ru-RU" sz="2000">
                <a:cs typeface="Times New Roman" pitchFamily="18" charset="0"/>
              </a:rPr>
              <a:t>В начале освоения текстового процессора Word я боялся как    …   </a:t>
            </a:r>
          </a:p>
          <a:p>
            <a:pPr indent="342900">
              <a:lnSpc>
                <a:spcPct val="150000"/>
              </a:lnSpc>
            </a:pPr>
            <a:r>
              <a:rPr lang="ru-RU" sz="2000">
                <a:cs typeface="Times New Roman" pitchFamily="18" charset="0"/>
              </a:rPr>
              <a:t>и был неповоротлив как  …. Задания выполнял медленно как …. </a:t>
            </a:r>
            <a:endParaRPr lang="ru-RU" sz="600"/>
          </a:p>
          <a:p>
            <a:pPr indent="342900" eaLnBrk="0" hangingPunct="0">
              <a:lnSpc>
                <a:spcPct val="150000"/>
              </a:lnSpc>
            </a:pPr>
            <a:r>
              <a:rPr lang="ru-RU" sz="2000">
                <a:cs typeface="Times New Roman" pitchFamily="18" charset="0"/>
              </a:rPr>
              <a:t>На протяжении многих дней  я был упрям как    … и трудолюбив</a:t>
            </a:r>
          </a:p>
          <a:p>
            <a:pPr indent="342900" eaLnBrk="0" hangingPunct="0">
              <a:lnSpc>
                <a:spcPct val="150000"/>
              </a:lnSpc>
            </a:pPr>
            <a:r>
              <a:rPr lang="ru-RU" sz="2000">
                <a:cs typeface="Times New Roman" pitchFamily="18" charset="0"/>
              </a:rPr>
              <a:t>как ….</a:t>
            </a:r>
            <a:endParaRPr lang="ru-RU" sz="600"/>
          </a:p>
          <a:p>
            <a:pPr indent="342900" eaLnBrk="0" hangingPunct="0">
              <a:lnSpc>
                <a:spcPct val="150000"/>
              </a:lnSpc>
            </a:pPr>
            <a:r>
              <a:rPr lang="ru-RU" sz="2000">
                <a:cs typeface="Times New Roman" pitchFamily="18" charset="0"/>
              </a:rPr>
              <a:t>Теперь, когда я сижу за компьютером, я ощущаю себя свободно</a:t>
            </a:r>
          </a:p>
          <a:p>
            <a:pPr indent="342900" eaLnBrk="0" hangingPunct="0">
              <a:lnSpc>
                <a:spcPct val="150000"/>
              </a:lnSpc>
            </a:pPr>
            <a:r>
              <a:rPr lang="ru-RU" sz="2000">
                <a:cs typeface="Times New Roman" pitchFamily="18" charset="0"/>
              </a:rPr>
              <a:t>как   …    в небе. Я ориентируюсь в панелях инструментов </a:t>
            </a:r>
            <a:r>
              <a:rPr lang="en-US" sz="2000">
                <a:cs typeface="Times New Roman" pitchFamily="18" charset="0"/>
              </a:rPr>
              <a:t>Word</a:t>
            </a:r>
            <a:r>
              <a:rPr lang="ru-RU" sz="2000">
                <a:cs typeface="Times New Roman" pitchFamily="18" charset="0"/>
              </a:rPr>
              <a:t> </a:t>
            </a:r>
          </a:p>
          <a:p>
            <a:pPr indent="342900" eaLnBrk="0" hangingPunct="0">
              <a:lnSpc>
                <a:spcPct val="150000"/>
              </a:lnSpc>
            </a:pPr>
            <a:r>
              <a:rPr lang="ru-RU" sz="2000">
                <a:cs typeface="Times New Roman" pitchFamily="18" charset="0"/>
              </a:rPr>
              <a:t>как    …      в воде. Я смел в выборе пунктов меню как ….</a:t>
            </a:r>
            <a:endParaRPr lang="ru-RU" sz="600"/>
          </a:p>
          <a:p>
            <a:pPr indent="342900" eaLnBrk="0" hangingPunct="0">
              <a:lnSpc>
                <a:spcPct val="150000"/>
              </a:lnSpc>
            </a:pPr>
            <a:r>
              <a:rPr lang="ru-RU" sz="2000">
                <a:cs typeface="Times New Roman" pitchFamily="18" charset="0"/>
              </a:rPr>
              <a:t>Сегодня я спокоен как     …       и мудр как        … . </a:t>
            </a:r>
            <a:endParaRPr lang="ru-RU" sz="600"/>
          </a:p>
          <a:p>
            <a:pPr indent="342900" eaLnBrk="0" hangingPunct="0"/>
            <a:endParaRPr lang="ru-RU"/>
          </a:p>
        </p:txBody>
      </p:sp>
      <p:sp>
        <p:nvSpPr>
          <p:cNvPr id="19470" name="Rectangle 8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> 	</a:t>
            </a:r>
            <a:endParaRPr lang="ru-RU"/>
          </a:p>
        </p:txBody>
      </p:sp>
      <p:sp>
        <p:nvSpPr>
          <p:cNvPr id="86" name="Управляющая кнопка: настраиваемая 85">
            <a:hlinkClick r:id="" action="ppaction://noaction" highlightClick="1"/>
          </p:cNvPr>
          <p:cNvSpPr/>
          <p:nvPr/>
        </p:nvSpPr>
        <p:spPr>
          <a:xfrm>
            <a:off x="7215188" y="571500"/>
            <a:ext cx="1643062" cy="50006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Интерактивная доска</a:t>
            </a:r>
          </a:p>
        </p:txBody>
      </p:sp>
      <p:sp>
        <p:nvSpPr>
          <p:cNvPr id="19472" name="Номер слайда 86"/>
          <p:cNvSpPr>
            <a:spLocks noGrp="1"/>
          </p:cNvSpPr>
          <p:nvPr>
            <p:ph type="sldNum" sz="quarter" idx="12"/>
          </p:nvPr>
        </p:nvSpPr>
        <p:spPr>
          <a:xfrm>
            <a:off x="6286500" y="6381750"/>
            <a:ext cx="2133600" cy="476250"/>
          </a:xfrm>
          <a:noFill/>
        </p:spPr>
        <p:txBody>
          <a:bodyPr/>
          <a:lstStyle/>
          <a:p>
            <a:fld id="{E69C1B8B-DB19-45D3-8031-80A746C58C16}" type="slidenum">
              <a:rPr lang="ru-RU" smtClean="0"/>
              <a:pPr/>
              <a:t>18</a:t>
            </a:fld>
            <a:endParaRPr lang="ru-RU" smtClean="0"/>
          </a:p>
        </p:txBody>
      </p:sp>
      <p:grpSp>
        <p:nvGrpSpPr>
          <p:cNvPr id="19473" name="Group 4"/>
          <p:cNvGrpSpPr>
            <a:grpSpLocks/>
          </p:cNvGrpSpPr>
          <p:nvPr/>
        </p:nvGrpSpPr>
        <p:grpSpPr bwMode="auto">
          <a:xfrm>
            <a:off x="228600" y="6262688"/>
            <a:ext cx="7843838" cy="403225"/>
            <a:chOff x="127" y="3938"/>
            <a:chExt cx="5466" cy="254"/>
          </a:xfrm>
        </p:grpSpPr>
        <p:pic>
          <p:nvPicPr>
            <p:cNvPr id="19474" name="Picture 5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5049" y="3938"/>
              <a:ext cx="5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5" name="Picture 6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127" y="3954"/>
              <a:ext cx="5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Задание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1397000"/>
          </a:xfrm>
        </p:spPr>
        <p:txBody>
          <a:bodyPr/>
          <a:lstStyle/>
          <a:p>
            <a:pPr marL="88900" indent="635000" algn="just" eaLnBrk="1" hangingPunct="1">
              <a:buClr>
                <a:schemeClr val="tx1"/>
              </a:buClr>
              <a:buFontTx/>
              <a:buNone/>
            </a:pPr>
            <a:r>
              <a:rPr lang="ru-RU" b="1" smtClean="0"/>
              <a:t>Создайте знаковую модель для одной из тем:</a:t>
            </a:r>
          </a:p>
        </p:txBody>
      </p:sp>
      <p:pic>
        <p:nvPicPr>
          <p:cNvPr id="20484" name="Picture 4" descr="0000004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63" y="2071688"/>
            <a:ext cx="34131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Nature_1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2071688"/>
            <a:ext cx="3214687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Nature_1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0" y="4429125"/>
            <a:ext cx="314325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0000008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214438" y="4429125"/>
            <a:ext cx="321627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6262688"/>
            <a:ext cx="8272463" cy="403225"/>
            <a:chOff x="127" y="3938"/>
            <a:chExt cx="5466" cy="254"/>
          </a:xfrm>
        </p:grpSpPr>
        <p:pic>
          <p:nvPicPr>
            <p:cNvPr id="24586" name="Picture 10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049" y="3938"/>
              <a:ext cx="5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Picture 11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27" y="3954"/>
              <a:ext cx="5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715125" y="6215063"/>
            <a:ext cx="2133600" cy="476250"/>
          </a:xfrm>
          <a:noFill/>
        </p:spPr>
        <p:txBody>
          <a:bodyPr/>
          <a:lstStyle/>
          <a:p>
            <a:fld id="{9B5DAC60-5AE2-458C-8F24-A11854B5763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собака - в сереневых цветах, для мобильного телефо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0"/>
            <a:ext cx="584835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6948488" y="1916113"/>
            <a:ext cx="1584325" cy="2160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214313" y="5857875"/>
            <a:ext cx="8677275" cy="403225"/>
            <a:chOff x="127" y="3938"/>
            <a:chExt cx="5466" cy="254"/>
          </a:xfrm>
        </p:grpSpPr>
        <p:pic>
          <p:nvPicPr>
            <p:cNvPr id="7174" name="Picture 5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049" y="3938"/>
              <a:ext cx="5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6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27" y="3954"/>
              <a:ext cx="5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3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10EF6D-8D2F-4F27-A426-85487D46741C}" type="slidenum">
              <a:rPr lang="ru-RU" smtClean="0"/>
              <a:pPr/>
              <a:t>2</a:t>
            </a:fld>
            <a:endParaRPr lang="ru-RU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AA4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AA4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3" descr="00000044"/>
          <p:cNvPicPr>
            <a:picLocks noChangeAspect="1" noChangeArrowheads="1"/>
          </p:cNvPicPr>
          <p:nvPr/>
        </p:nvPicPr>
        <p:blipFill>
          <a:blip r:embed="rId2"/>
          <a:srcRect l="24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6262688"/>
            <a:ext cx="7986713" cy="403225"/>
            <a:chOff x="127" y="3938"/>
            <a:chExt cx="5466" cy="254"/>
          </a:xfrm>
        </p:grpSpPr>
        <p:pic>
          <p:nvPicPr>
            <p:cNvPr id="25606" name="Picture 6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049" y="3938"/>
              <a:ext cx="5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7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27" y="3954"/>
              <a:ext cx="5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CD0D36-2C4C-4807-A09B-B796625A950C}" type="slidenum">
              <a:rPr lang="ru-RU" smtClean="0">
                <a:solidFill>
                  <a:schemeClr val="bg1"/>
                </a:solidFill>
              </a:rPr>
              <a:pPr/>
              <a:t>20</a:t>
            </a:fld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00000080"/>
          <p:cNvPicPr>
            <a:picLocks noChangeAspect="1" noChangeArrowheads="1"/>
          </p:cNvPicPr>
          <p:nvPr/>
        </p:nvPicPr>
        <p:blipFill>
          <a:blip r:embed="rId2"/>
          <a:srcRect l="1907" t="1414"/>
          <a:stretch>
            <a:fillRect/>
          </a:stretch>
        </p:blipFill>
        <p:spPr bwMode="auto">
          <a:xfrm>
            <a:off x="0" y="404813"/>
            <a:ext cx="9144000" cy="61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6262688"/>
            <a:ext cx="8058150" cy="403225"/>
            <a:chOff x="127" y="3938"/>
            <a:chExt cx="5466" cy="254"/>
          </a:xfrm>
        </p:grpSpPr>
        <p:pic>
          <p:nvPicPr>
            <p:cNvPr id="22535" name="Picture 6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049" y="3938"/>
              <a:ext cx="5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7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27" y="3954"/>
              <a:ext cx="5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4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28272B-A93F-4FB0-A472-CDB872CEC27A}" type="slidenum">
              <a:rPr lang="ru-RU" smtClean="0">
                <a:solidFill>
                  <a:schemeClr val="bg1"/>
                </a:solidFill>
              </a:rPr>
              <a:pPr/>
              <a:t>21</a:t>
            </a:fld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Nature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6262688"/>
            <a:ext cx="7986713" cy="403225"/>
            <a:chOff x="127" y="3938"/>
            <a:chExt cx="5466" cy="254"/>
          </a:xfrm>
        </p:grpSpPr>
        <p:pic>
          <p:nvPicPr>
            <p:cNvPr id="27653" name="Picture 6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049" y="3938"/>
              <a:ext cx="5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7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27" y="3954"/>
              <a:ext cx="5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E9FDAF-D7F3-468F-BEAA-664AC7B43DC1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Nature_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6262688"/>
            <a:ext cx="7915275" cy="403225"/>
            <a:chOff x="127" y="3938"/>
            <a:chExt cx="5466" cy="254"/>
          </a:xfrm>
        </p:grpSpPr>
        <p:pic>
          <p:nvPicPr>
            <p:cNvPr id="28677" name="Picture 6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049" y="3938"/>
              <a:ext cx="5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Picture 7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27" y="3954"/>
              <a:ext cx="5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F7BC71-52E0-4E45-A90D-D73F1EDCF656}" type="slidenum">
              <a:rPr lang="ru-RU" smtClean="0">
                <a:solidFill>
                  <a:schemeClr val="bg1"/>
                </a:solidFill>
              </a:rPr>
              <a:pPr/>
              <a:t>23</a:t>
            </a:fld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285750" y="5429250"/>
            <a:ext cx="1357313" cy="785813"/>
          </a:xfrm>
          <a:prstGeom prst="actionButtonBlank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solidFill>
                  <a:schemeClr val="tx1"/>
                </a:solidFill>
              </a:rPr>
              <a:t>Задание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знаковая модель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bg1"/>
                </a:solidFill>
              </a:rPr>
              <a:t>Работа за компьютером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00200"/>
            <a:ext cx="8715375" cy="452596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endParaRPr lang="ru-RU" b="1" smtClean="0">
              <a:solidFill>
                <a:schemeClr val="bg1"/>
              </a:solidFill>
            </a:endParaRPr>
          </a:p>
          <a:p>
            <a:pPr marL="0" indent="0" algn="just" eaLnBrk="1" hangingPunct="1">
              <a:buFontTx/>
              <a:buNone/>
            </a:pPr>
            <a:r>
              <a:rPr lang="ru-RU" b="1" smtClean="0">
                <a:solidFill>
                  <a:schemeClr val="bg1"/>
                </a:solidFill>
              </a:rPr>
              <a:t>По выбранной ранее теме создать смешанную информационную модель, используя свою знаковую модель.</a:t>
            </a:r>
          </a:p>
          <a:p>
            <a:pPr marL="0" indent="0" eaLnBrk="1" hangingPunct="1">
              <a:buFontTx/>
              <a:buNone/>
            </a:pPr>
            <a:r>
              <a:rPr lang="ru-RU" b="1" smtClean="0">
                <a:solidFill>
                  <a:schemeClr val="bg1"/>
                </a:solidFill>
              </a:rPr>
              <a:t> </a:t>
            </a:r>
          </a:p>
          <a:p>
            <a:pPr marL="0" indent="0" eaLnBrk="1" hangingPunct="1">
              <a:buFontTx/>
              <a:buNone/>
            </a:pPr>
            <a:endParaRPr lang="ru-RU" b="1" smtClean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b="1" smtClean="0">
                <a:solidFill>
                  <a:schemeClr val="bg1"/>
                </a:solidFill>
              </a:rPr>
              <a:t>(в </a:t>
            </a:r>
            <a:r>
              <a:rPr lang="en-US" b="1" smtClean="0">
                <a:solidFill>
                  <a:schemeClr val="bg1"/>
                </a:solidFill>
              </a:rPr>
              <a:t>Power Point </a:t>
            </a:r>
            <a:r>
              <a:rPr lang="ru-RU" b="1" smtClean="0">
                <a:solidFill>
                  <a:schemeClr val="bg1"/>
                </a:solidFill>
              </a:rPr>
              <a:t>или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ru-RU" b="1" smtClean="0">
                <a:solidFill>
                  <a:schemeClr val="bg1"/>
                </a:solidFill>
              </a:rPr>
              <a:t>в</a:t>
            </a:r>
            <a:r>
              <a:rPr lang="en-US" b="1" smtClean="0">
                <a:solidFill>
                  <a:schemeClr val="bg1"/>
                </a:solidFill>
              </a:rPr>
              <a:t> Word</a:t>
            </a:r>
            <a:r>
              <a:rPr lang="ru-RU" b="1" smtClean="0">
                <a:solidFill>
                  <a:schemeClr val="bg1"/>
                </a:solidFill>
              </a:rPr>
              <a:t> – по желанию)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endParaRPr lang="ru-RU" b="1" smtClean="0">
              <a:solidFill>
                <a:schemeClr val="bg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6262688"/>
            <a:ext cx="7915275" cy="403225"/>
            <a:chOff x="127" y="3938"/>
            <a:chExt cx="5466" cy="254"/>
          </a:xfrm>
        </p:grpSpPr>
        <p:pic>
          <p:nvPicPr>
            <p:cNvPr id="25606" name="Picture 5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049" y="3938"/>
              <a:ext cx="5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6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27" y="3954"/>
              <a:ext cx="5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5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CE9221-4C16-4226-8769-8A0D6350DEAB}" type="slidenum">
              <a:rPr lang="ru-RU" smtClean="0">
                <a:solidFill>
                  <a:schemeClr val="bg1"/>
                </a:solidFill>
              </a:rPr>
              <a:pPr/>
              <a:t>24</a:t>
            </a:fld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7460" name="Picture 4" descr="миша  в  воздух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Picture 5" descr="миш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966913" y="-95250"/>
            <a:ext cx="13077826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2" name="Picture 6" descr="Безымянны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04800" y="0"/>
            <a:ext cx="1150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3" name="Picture 7" descr="Лен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тицы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5" name="WordArt 9"/>
          <p:cNvSpPr>
            <a:spLocks noChangeArrowheads="1" noChangeShapeType="1" noTextEdit="1"/>
          </p:cNvSpPr>
          <p:nvPr/>
        </p:nvSpPr>
        <p:spPr bwMode="auto">
          <a:xfrm>
            <a:off x="971550" y="1125538"/>
            <a:ext cx="7129463" cy="36718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9600" kern="10" spc="-9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РЕЛАКСАЦИЯ</a:t>
            </a:r>
          </a:p>
        </p:txBody>
      </p:sp>
      <p:pic>
        <p:nvPicPr>
          <p:cNvPr id="10" name="#4_15_Pesnya ptichk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#4_15_Pesnya ptichk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Номер слайда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5FCF1D-203F-4603-9470-3940CF32F5E1}" type="slidenum">
              <a:rPr lang="ru-RU" smtClean="0"/>
              <a:pPr/>
              <a:t>25</a:t>
            </a:fld>
            <a:endParaRPr lang="ru-RU" smtClean="0"/>
          </a:p>
        </p:txBody>
      </p:sp>
      <p:pic>
        <p:nvPicPr>
          <p:cNvPr id="13" name="#4_15_Pesnya ptichk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далее 13">
            <a:hlinkClick r:id="rId12" action="ppaction://hlinksldjump" highlightClick="1"/>
          </p:cNvPr>
          <p:cNvSpPr/>
          <p:nvPr/>
        </p:nvSpPr>
        <p:spPr>
          <a:xfrm>
            <a:off x="7000875" y="6286500"/>
            <a:ext cx="1042988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474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464"/>
                </p:tgtEl>
              </p:cMediaNode>
            </p:audio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91000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74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gradFill>
            <a:gsLst>
              <a:gs pos="32000">
                <a:schemeClr val="accent1">
                  <a:shade val="30000"/>
                  <a:satMod val="115000"/>
                  <a:alpha val="0"/>
                </a:schemeClr>
              </a:gs>
              <a:gs pos="53000">
                <a:schemeClr val="accent1">
                  <a:shade val="67500"/>
                  <a:satMod val="115000"/>
                  <a:alpha val="92000"/>
                </a:schemeClr>
              </a:gs>
              <a:gs pos="67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bg1"/>
                </a:solidFill>
              </a:rPr>
              <a:t>ИТОГИ УРОКА</a:t>
            </a:r>
          </a:p>
        </p:txBody>
      </p:sp>
      <p:pic>
        <p:nvPicPr>
          <p:cNvPr id="27653" name="Picture 7" descr="lalla b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1000125"/>
            <a:ext cx="2447925" cy="1836738"/>
          </a:xfrm>
          <a:noFill/>
        </p:spPr>
      </p:pic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3492500" y="1412875"/>
            <a:ext cx="5651500" cy="13843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66000">
                <a:schemeClr val="accent1">
                  <a:shade val="67500"/>
                  <a:satMod val="115000"/>
                  <a:alpha val="92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bg1"/>
                </a:solidFill>
              </a:rPr>
              <a:t>Получить навыки создания информационных моделей</a:t>
            </a:r>
            <a:endParaRPr lang="ru-RU" sz="24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428625" y="2286000"/>
            <a:ext cx="1943100" cy="396875"/>
          </a:xfrm>
          <a:prstGeom prst="rect">
            <a:avLst/>
          </a:prstGeom>
          <a:gradFill>
            <a:gsLst>
              <a:gs pos="32000">
                <a:schemeClr val="accent1">
                  <a:shade val="30000"/>
                  <a:satMod val="115000"/>
                  <a:alpha val="0"/>
                </a:schemeClr>
              </a:gs>
              <a:gs pos="53000">
                <a:schemeClr val="accent1">
                  <a:shade val="67500"/>
                  <a:satMod val="115000"/>
                  <a:alpha val="92000"/>
                </a:schemeClr>
              </a:gs>
              <a:gs pos="67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</a:rPr>
              <a:t>ЦЕЛЬ УРОКА:</a:t>
            </a:r>
          </a:p>
        </p:txBody>
      </p:sp>
      <p:sp>
        <p:nvSpPr>
          <p:cNvPr id="2765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B1BC1B-158E-433C-B66A-B7A7731FEB33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7286625" y="6215063"/>
            <a:ext cx="857250" cy="428625"/>
          </a:xfrm>
          <a:prstGeom prst="actionButtonForwardNext">
            <a:avLst/>
          </a:prstGeom>
          <a:solidFill>
            <a:srgbClr val="30A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60" name="Прямоугольник 7"/>
          <p:cNvSpPr>
            <a:spLocks noChangeArrowheads="1"/>
          </p:cNvSpPr>
          <p:nvPr/>
        </p:nvSpPr>
        <p:spPr bwMode="auto">
          <a:xfrm>
            <a:off x="2571750" y="4641850"/>
            <a:ext cx="4572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</a:rPr>
              <a:t>Задачи</a:t>
            </a:r>
            <a:r>
              <a:rPr lang="ru-RU" sz="2400">
                <a:solidFill>
                  <a:schemeClr val="bg1"/>
                </a:solidFill>
              </a:rPr>
              <a:t>: </a:t>
            </a:r>
          </a:p>
          <a:p>
            <a:r>
              <a:rPr lang="ru-RU" sz="2400">
                <a:solidFill>
                  <a:schemeClr val="bg1"/>
                </a:solidFill>
              </a:rPr>
              <a:t>1. Интерпретация понятия «информационные модели»;</a:t>
            </a:r>
          </a:p>
          <a:p>
            <a:r>
              <a:rPr lang="ru-RU" sz="2400">
                <a:solidFill>
                  <a:schemeClr val="bg1"/>
                </a:solidFill>
              </a:rPr>
              <a:t>2. Реконструкция гипотезы по опыту, эксперименту ученых.</a:t>
            </a:r>
            <a:endParaRPr lang="ru-RU" sz="2400" b="1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C3300"/>
                </a:solidFill>
              </a:rPr>
              <a:t>Домашнее задание</a:t>
            </a:r>
            <a:r>
              <a:rPr lang="ru-RU" sz="4000" smtClean="0">
                <a:solidFill>
                  <a:srgbClr val="CC3300"/>
                </a:solidFill>
              </a:rPr>
              <a:t/>
            </a:r>
            <a:br>
              <a:rPr lang="ru-RU" sz="4000" smtClean="0">
                <a:solidFill>
                  <a:srgbClr val="CC3300"/>
                </a:solidFill>
              </a:rPr>
            </a:br>
            <a:endParaRPr lang="ru-RU" sz="4000" smtClean="0">
              <a:solidFill>
                <a:srgbClr val="CC33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7162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	Учебник</a:t>
            </a:r>
          </a:p>
          <a:p>
            <a:pPr eaLnBrk="1" hangingPunct="1">
              <a:buFontTx/>
              <a:buNone/>
            </a:pPr>
            <a:r>
              <a:rPr lang="ru-RU" smtClean="0"/>
              <a:t>         </a:t>
            </a:r>
            <a:r>
              <a:rPr lang="en-US" smtClean="0">
                <a:solidFill>
                  <a:srgbClr val="0033CC"/>
                </a:solidFill>
                <a:cs typeface="Arial" charset="0"/>
              </a:rPr>
              <a:t>§</a:t>
            </a:r>
            <a:r>
              <a:rPr lang="ru-RU" smtClean="0">
                <a:solidFill>
                  <a:srgbClr val="0033CC"/>
                </a:solidFill>
              </a:rPr>
              <a:t> 2.2, вопросы 2-3  (стр.49) устно</a:t>
            </a:r>
          </a:p>
          <a:p>
            <a:pPr eaLnBrk="1" hangingPunct="1">
              <a:buFontTx/>
              <a:buNone/>
            </a:pPr>
            <a:r>
              <a:rPr lang="ru-RU" smtClean="0"/>
              <a:t>Рабочая тетрадь </a:t>
            </a:r>
          </a:p>
          <a:p>
            <a:pPr eaLnBrk="1" hangingPunct="1">
              <a:buFontTx/>
              <a:buNone/>
            </a:pPr>
            <a:r>
              <a:rPr lang="ru-RU" smtClean="0"/>
              <a:t>         </a:t>
            </a:r>
            <a:r>
              <a:rPr lang="ru-RU" smtClean="0">
                <a:solidFill>
                  <a:srgbClr val="0033CC"/>
                </a:solidFill>
              </a:rPr>
              <a:t>задания № 12, 13 (стр.45)</a:t>
            </a:r>
          </a:p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2E38CE-79E7-46BC-9E1E-5BB09CCD9A34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lalla b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6500813" cy="1052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/>
          </a:p>
          <a:p>
            <a:pPr algn="ctr"/>
            <a:endParaRPr lang="ru-RU" sz="3200" b="1"/>
          </a:p>
          <a:p>
            <a:pPr algn="ctr"/>
            <a:r>
              <a:rPr lang="ru-RU" sz="2800" b="1"/>
              <a:t>ЦЕЛЬ УРОКА:</a:t>
            </a:r>
          </a:p>
          <a:p>
            <a:pPr algn="ctr"/>
            <a:r>
              <a:rPr lang="ru-RU" b="1" i="1"/>
              <a:t>Получить навыки создания информационных моделей</a:t>
            </a:r>
          </a:p>
          <a:p>
            <a:pPr algn="ctr"/>
            <a:endParaRPr lang="ru-RU" sz="3200" b="1"/>
          </a:p>
          <a:p>
            <a:pPr algn="ctr"/>
            <a:endParaRPr lang="ru-RU" sz="32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285875" y="4572000"/>
            <a:ext cx="785812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000" b="1" i="1"/>
          </a:p>
          <a:p>
            <a:r>
              <a:rPr lang="ru-RU" sz="2400" b="1" i="1"/>
              <a:t>Задачи</a:t>
            </a:r>
            <a:r>
              <a:rPr lang="ru-RU" sz="2400"/>
              <a:t>: </a:t>
            </a:r>
          </a:p>
          <a:p>
            <a:r>
              <a:rPr lang="ru-RU" sz="2000"/>
              <a:t>1. Интерпретация понятия «информационные модели»;</a:t>
            </a:r>
          </a:p>
          <a:p>
            <a:r>
              <a:rPr lang="ru-RU" sz="2000"/>
              <a:t>2. Реконструкция гипотезы по опыту, эксперименту ученых.</a:t>
            </a:r>
            <a:endParaRPr lang="ru-RU" sz="2000" b="1"/>
          </a:p>
          <a:p>
            <a:pPr>
              <a:buFont typeface="Wingdings" pitchFamily="2" charset="2"/>
              <a:buNone/>
            </a:pPr>
            <a:endParaRPr lang="ru-RU" sz="20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4313" y="5929313"/>
            <a:ext cx="8677275" cy="403225"/>
            <a:chOff x="127" y="3938"/>
            <a:chExt cx="5466" cy="254"/>
          </a:xfrm>
        </p:grpSpPr>
        <p:pic>
          <p:nvPicPr>
            <p:cNvPr id="8202" name="Picture 8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049" y="3938"/>
              <a:ext cx="5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9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27" y="3954"/>
              <a:ext cx="5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0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090738" cy="476250"/>
          </a:xfrm>
          <a:noFill/>
        </p:spPr>
        <p:txBody>
          <a:bodyPr/>
          <a:lstStyle/>
          <a:p>
            <a:fld id="{83102BB4-7789-45AE-9A21-523D2CAE334C}" type="slidenum">
              <a:rPr lang="ru-RU" smtClean="0">
                <a:solidFill>
                  <a:schemeClr val="bg1"/>
                </a:solidFill>
              </a:rPr>
              <a:pPr/>
              <a:t>3</a:t>
            </a:fld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lalla b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357313" y="2214563"/>
            <a:ext cx="6500812" cy="1052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chemeClr val="tx2"/>
                </a:solidFill>
              </a:rPr>
              <a:t>Попробуйте сформулировать</a:t>
            </a:r>
          </a:p>
          <a:p>
            <a:pPr algn="ctr"/>
            <a:r>
              <a:rPr lang="ru-RU" sz="3200">
                <a:solidFill>
                  <a:schemeClr val="tx2"/>
                </a:solidFill>
              </a:rPr>
              <a:t> определение понятия </a:t>
            </a:r>
            <a:endParaRPr lang="ru-RU" sz="320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357313" y="3357563"/>
            <a:ext cx="6572250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>
                <a:solidFill>
                  <a:schemeClr val="tx2"/>
                </a:solidFill>
              </a:rPr>
              <a:t>«информационные модели».</a:t>
            </a:r>
            <a:endParaRPr lang="ru-RU" sz="36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4313" y="5929313"/>
            <a:ext cx="8677275" cy="403225"/>
            <a:chOff x="127" y="3938"/>
            <a:chExt cx="5466" cy="254"/>
          </a:xfrm>
        </p:grpSpPr>
        <p:pic>
          <p:nvPicPr>
            <p:cNvPr id="8202" name="Picture 8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049" y="3938"/>
              <a:ext cx="5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9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27" y="3954"/>
              <a:ext cx="5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4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090738" cy="476250"/>
          </a:xfrm>
          <a:noFill/>
        </p:spPr>
        <p:txBody>
          <a:bodyPr/>
          <a:lstStyle/>
          <a:p>
            <a:fld id="{E34B6942-1372-499A-8A54-C3F94841C0C2}" type="slidenum">
              <a:rPr lang="ru-RU" smtClean="0">
                <a:solidFill>
                  <a:schemeClr val="bg1"/>
                </a:solidFill>
              </a:rPr>
              <a:pPr/>
              <a:t>4</a:t>
            </a:fld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/>
              <a:t>Информационная модель </a:t>
            </a:r>
            <a:r>
              <a:rPr lang="ru-RU" smtClean="0">
                <a:solidFill>
                  <a:schemeClr val="accent2"/>
                </a:solidFill>
              </a:rPr>
              <a:t>-</a:t>
            </a:r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1963" y="1268413"/>
            <a:ext cx="8218487" cy="7493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chemeClr val="accent2"/>
                </a:solidFill>
              </a:rPr>
              <a:t>набор свойств, содержащий всю необходимую информацию об исследуемом объекте.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28600" y="6262688"/>
            <a:ext cx="7986713" cy="403225"/>
            <a:chOff x="127" y="3938"/>
            <a:chExt cx="5466" cy="254"/>
          </a:xfrm>
        </p:grpSpPr>
        <p:pic>
          <p:nvPicPr>
            <p:cNvPr id="10250" name="Picture 30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049" y="3938"/>
              <a:ext cx="5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31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7" y="3954"/>
              <a:ext cx="5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5" name="Picture 35" descr="Система-Модели нояб 06 02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6013" y="2205038"/>
            <a:ext cx="2587625" cy="374491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10246" name="Picture 33" descr="MMj0282861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941888"/>
            <a:ext cx="165735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7" descr="Bajkal_map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2205038"/>
            <a:ext cx="4152900" cy="39608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48" name="Picture 36" descr="MMj03237370000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4221163"/>
            <a:ext cx="18923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Номер слайда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27A5A0-059A-4A34-81E1-0D35925957A8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3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FF7"/>
              </a:clrFrom>
              <a:clrTo>
                <a:srgbClr val="FEF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6215063"/>
            <a:ext cx="8636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4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0663" y="6234113"/>
            <a:ext cx="86518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rganization Chart 5"/>
          <p:cNvGraphicFramePr>
            <a:graphicFrameLocks/>
          </p:cNvGraphicFramePr>
          <p:nvPr>
            <p:ph type="dgm" idx="1"/>
          </p:nvPr>
        </p:nvGraphicFramePr>
        <p:xfrm>
          <a:off x="719138" y="692150"/>
          <a:ext cx="7704137" cy="24955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37" name="Rectangle 14"/>
          <p:cNvSpPr>
            <a:spLocks noChangeArrowheads="1"/>
          </p:cNvSpPr>
          <p:nvPr/>
        </p:nvSpPr>
        <p:spPr bwMode="auto">
          <a:xfrm>
            <a:off x="1547813" y="4365625"/>
            <a:ext cx="5761037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Рабочая тетрадь</a:t>
            </a:r>
          </a:p>
          <a:p>
            <a:pPr algn="ctr"/>
            <a:r>
              <a:rPr lang="ru-RU"/>
              <a:t>задание № 11 (стр.44)</a:t>
            </a:r>
          </a:p>
        </p:txBody>
      </p:sp>
      <p:sp>
        <p:nvSpPr>
          <p:cNvPr id="10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916706-1D87-45C9-A547-5E28030A3404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solidFill>
                  <a:srgbClr val="990000"/>
                </a:solidFill>
              </a:rPr>
              <a:t>Образные модели</a:t>
            </a:r>
          </a:p>
        </p:txBody>
      </p:sp>
      <p:pic>
        <p:nvPicPr>
          <p:cNvPr id="11267" name="Picture 3" descr="IMG_09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79613" y="2687638"/>
            <a:ext cx="5116512" cy="3836987"/>
          </a:xfrm>
          <a:noFill/>
        </p:spPr>
      </p:pic>
      <p:pic>
        <p:nvPicPr>
          <p:cNvPr id="11268" name="Picture 4" descr="j00840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2243138"/>
            <a:ext cx="3322638" cy="2122487"/>
          </a:xfrm>
          <a:noFill/>
        </p:spPr>
      </p:pic>
      <p:pic>
        <p:nvPicPr>
          <p:cNvPr id="11269" name="Picture 5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29500" y="6215063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6538" y="6265863"/>
            <a:ext cx="86518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9750" y="1268413"/>
            <a:ext cx="8064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Образные модели представляют собой зрительные образы объектов, зафиксированные на каком-либо носителе информации.</a:t>
            </a:r>
          </a:p>
        </p:txBody>
      </p:sp>
      <p:sp>
        <p:nvSpPr>
          <p:cNvPr id="11272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0FAB9E-B639-4FBB-934D-36A934EBC1F5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rganization Chart 4"/>
          <p:cNvGraphicFramePr>
            <a:graphicFrameLocks/>
          </p:cNvGraphicFramePr>
          <p:nvPr>
            <p:ph idx="1"/>
          </p:nvPr>
        </p:nvGraphicFramePr>
        <p:xfrm>
          <a:off x="539750" y="549275"/>
          <a:ext cx="8229600" cy="4525963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pic>
        <p:nvPicPr>
          <p:cNvPr id="79893" name="Picture 21" descr="фото 2 для календаря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88125" y="4773613"/>
            <a:ext cx="14478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4" name="Picture 22" descr="MCj0198349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5287963"/>
            <a:ext cx="15382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9905" name="Group 33"/>
          <p:cNvGraphicFramePr>
            <a:graphicFrameLocks noGrp="1"/>
          </p:cNvGraphicFramePr>
          <p:nvPr/>
        </p:nvGraphicFramePr>
        <p:xfrm>
          <a:off x="0" y="1814513"/>
          <a:ext cx="6742113" cy="3413760"/>
        </p:xfrm>
        <a:graphic>
          <a:graphicData uri="http://schemas.openxmlformats.org/drawingml/2006/table">
            <a:tbl>
              <a:tblPr/>
              <a:tblGrid>
                <a:gridCol w="6742113"/>
              </a:tblGrid>
              <a:tr h="3413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ru-RU" sz="2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ru-RU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9897" name="Picture 25" descr="Рис. 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5516563"/>
            <a:ext cx="2071687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214313" y="5883275"/>
            <a:ext cx="8677275" cy="403225"/>
            <a:chOff x="127" y="3938"/>
            <a:chExt cx="5466" cy="254"/>
          </a:xfrm>
        </p:grpSpPr>
        <p:pic>
          <p:nvPicPr>
            <p:cNvPr id="2072" name="Picture 46" descr="кнопка вперед копия">
              <a:hlinkClick r:id="" action="ppaction://hlinkshowjump?jump=nextslide"/>
            </p:cNvPr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049" y="3938"/>
              <a:ext cx="54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47" descr="кнопка назад">
              <a:hlinkClick r:id="" action="ppaction://hlinkshowjump?jump=previousslide"/>
            </p:cNvPr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127" y="3954"/>
              <a:ext cx="54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71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CB2962-3546-4350-A8F1-D6A63BF1A47E}" type="slidenum">
              <a:rPr lang="ru-RU" smtClean="0"/>
              <a:pPr/>
              <a:t>8</a:t>
            </a:fld>
            <a:endParaRPr lang="ru-RU" smtClean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C -0.02865 -0.09098 -0.05695 -0.18125 -0.06823 -0.2173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1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-1.48148E-6 C -0.01111 -0.09815 -0.02222 -0.1956 -0.02656 -0.23449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3.33333E-6 C -0.06927 -0.06644 -0.13819 -0.13264 -0.1658 -0.15903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Знаковые модели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9750" y="1052513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Знаковые информационные модели  строятся с использованием различных языков (знаковых систем).</a:t>
            </a:r>
          </a:p>
        </p:txBody>
      </p:sp>
      <p:pic>
        <p:nvPicPr>
          <p:cNvPr id="12292" name="Picture 4" descr="кнопка вперед копия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58063" y="6286500"/>
            <a:ext cx="863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кнопка назад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6538" y="6265863"/>
            <a:ext cx="86518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ImgPreview" descr="Имя файла: j0387693.jpg&#10;Ключевые слова: геометрия, круги, математика ...&#10;Размер файла: 27 КБ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253365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Picture 7" descr="Оптическая детская мышка &quot;Панда&quot;,1097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365625"/>
            <a:ext cx="1692275" cy="1692275"/>
          </a:xfrm>
          <a:prstGeom prst="rect">
            <a:avLst/>
          </a:prstGeom>
          <a:noFill/>
          <a:ln w="38100" algn="ctr">
            <a:solidFill>
              <a:srgbClr val="FFB895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085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1916113"/>
            <a:ext cx="2087562" cy="4657725"/>
          </a:xfrm>
          <a:prstGeom prst="rect">
            <a:avLst/>
          </a:prstGeom>
          <a:noFill/>
          <a:ln w="38100">
            <a:solidFill>
              <a:srgbClr val="FFB895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1042988" y="2795588"/>
            <a:ext cx="1944687" cy="1439862"/>
          </a:xfrm>
          <a:prstGeom prst="rect">
            <a:avLst/>
          </a:prstGeom>
          <a:noFill/>
          <a:ln w="38100">
            <a:solidFill>
              <a:srgbClr val="FFB895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98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F46C18-E82C-411E-AFF9-C674D85371CC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2785</TotalTime>
  <Words>444</Words>
  <Application>Microsoft Office PowerPoint</Application>
  <PresentationFormat>Экран (4:3)</PresentationFormat>
  <Paragraphs>182</Paragraphs>
  <Slides>27</Slides>
  <Notes>4</Notes>
  <HiddenSlides>0</HiddenSlides>
  <MMClips>4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Lucida Calligraphy</vt:lpstr>
      <vt:lpstr>Wingdings</vt:lpstr>
      <vt:lpstr>Times New Roman</vt:lpstr>
      <vt:lpstr>Tahoma</vt:lpstr>
      <vt:lpstr>Оформление по умолчанию</vt:lpstr>
      <vt:lpstr>Формула</vt:lpstr>
      <vt:lpstr>Слайд 1</vt:lpstr>
      <vt:lpstr>Слайд 2</vt:lpstr>
      <vt:lpstr>Слайд 3</vt:lpstr>
      <vt:lpstr>Слайд 4</vt:lpstr>
      <vt:lpstr>Информационная модель -</vt:lpstr>
      <vt:lpstr>Слайд 6</vt:lpstr>
      <vt:lpstr>Образные модели</vt:lpstr>
      <vt:lpstr>Слайд 8</vt:lpstr>
      <vt:lpstr>Знаковые модели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Учебник          вопрос № 1 (стр.49)</vt:lpstr>
      <vt:lpstr>Шуточный рассказ</vt:lpstr>
      <vt:lpstr> Задание </vt:lpstr>
      <vt:lpstr>Слайд 20</vt:lpstr>
      <vt:lpstr>Слайд 21</vt:lpstr>
      <vt:lpstr>Слайд 22</vt:lpstr>
      <vt:lpstr>Слайд 23</vt:lpstr>
      <vt:lpstr>Работа за компьютером</vt:lpstr>
      <vt:lpstr>Слайд 25</vt:lpstr>
      <vt:lpstr>ИТОГИ УРОКА</vt:lpstr>
      <vt:lpstr>Домашнее задание </vt:lpstr>
    </vt:vector>
  </TitlesOfParts>
  <Company>school6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COMP0</dc:creator>
  <cp:lastModifiedBy>Астра</cp:lastModifiedBy>
  <cp:revision>119</cp:revision>
  <dcterms:created xsi:type="dcterms:W3CDTF">2009-11-24T06:39:06Z</dcterms:created>
  <dcterms:modified xsi:type="dcterms:W3CDTF">2015-02-22T12:34:56Z</dcterms:modified>
</cp:coreProperties>
</file>