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0" r:id="rId2"/>
    <p:sldId id="321" r:id="rId3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660"/>
    <a:srgbClr val="0033CC"/>
    <a:srgbClr val="CC3300"/>
    <a:srgbClr val="6600FF"/>
    <a:srgbClr val="0000FF"/>
    <a:srgbClr val="FF0000"/>
    <a:srgbClr val="BEECD1"/>
    <a:srgbClr val="F2FA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94660"/>
  </p:normalViewPr>
  <p:slideViewPr>
    <p:cSldViewPr>
      <p:cViewPr>
        <p:scale>
          <a:sx n="75" d="100"/>
          <a:sy n="75" d="100"/>
        </p:scale>
        <p:origin x="-136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EEC9B7-BFF2-4226-9F8F-79A5AB93D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0693B-E9BA-46F4-AA35-DD66B0672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786D-1B4E-49A4-A419-4BB069C82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F2FA7-2490-4C40-860F-810440D9B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22727-5CFE-4C1C-BA0F-97863E972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59C0F-2DCF-4097-9615-B20F96CC1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DF488-7D51-4582-93E6-E50CFF8F1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79195-DA8B-4BA0-B7FF-9CA0FA810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F42A-9D56-40A6-8068-F94BBFD7E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5D4D-5172-4D2B-8BA8-32D89F26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882A-1BE9-45F4-A6B5-9E73AA108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F89AF-8E21-442E-A3F5-43F05DC2F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F980-A956-4679-82B4-0E354E9A1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488C-9D12-44FE-B052-16C1DB691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F2867-4233-49EF-89DE-83CD704EC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22CC03-D35C-416D-8813-869CCEC31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табл 004"/>
          <p:cNvPicPr>
            <a:picLocks noChangeAspect="1" noChangeArrowheads="1"/>
          </p:cNvPicPr>
          <p:nvPr/>
        </p:nvPicPr>
        <p:blipFill>
          <a:blip r:embed="rId2"/>
          <a:srcRect l="4161" t="2333" r="60321" b="64291"/>
          <a:stretch>
            <a:fillRect/>
          </a:stretch>
        </p:blipFill>
        <p:spPr bwMode="auto">
          <a:xfrm>
            <a:off x="179388" y="836613"/>
            <a:ext cx="8604250" cy="571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403350" y="260350"/>
            <a:ext cx="6337300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Рабочая тетрадь (стр.44)</a:t>
            </a:r>
          </a:p>
        </p:txBody>
      </p:sp>
      <p:grpSp>
        <p:nvGrpSpPr>
          <p:cNvPr id="22532" name="Group 6"/>
          <p:cNvGrpSpPr>
            <a:grpSpLocks/>
          </p:cNvGrpSpPr>
          <p:nvPr/>
        </p:nvGrpSpPr>
        <p:grpSpPr bwMode="auto">
          <a:xfrm>
            <a:off x="228600" y="6262688"/>
            <a:ext cx="8677275" cy="403225"/>
            <a:chOff x="127" y="3938"/>
            <a:chExt cx="5466" cy="254"/>
          </a:xfrm>
        </p:grpSpPr>
        <p:pic>
          <p:nvPicPr>
            <p:cNvPr id="22534" name="Picture 7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9" y="3938"/>
              <a:ext cx="544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Picture 8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7" y="3954"/>
              <a:ext cx="54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3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7400" y="6308725"/>
            <a:ext cx="14414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Релаксация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табл 004"/>
          <p:cNvPicPr>
            <a:picLocks noChangeAspect="1" noChangeArrowheads="1"/>
          </p:cNvPicPr>
          <p:nvPr/>
        </p:nvPicPr>
        <p:blipFill>
          <a:blip r:embed="rId2"/>
          <a:srcRect l="4712" t="34322" r="47414" b="34216"/>
          <a:stretch>
            <a:fillRect/>
          </a:stretch>
        </p:blipFill>
        <p:spPr bwMode="auto">
          <a:xfrm>
            <a:off x="179388" y="620713"/>
            <a:ext cx="84978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5" name="Group 5"/>
          <p:cNvGrpSpPr>
            <a:grpSpLocks/>
          </p:cNvGrpSpPr>
          <p:nvPr/>
        </p:nvGrpSpPr>
        <p:grpSpPr bwMode="auto">
          <a:xfrm>
            <a:off x="228600" y="6262688"/>
            <a:ext cx="8677275" cy="403225"/>
            <a:chOff x="127" y="3938"/>
            <a:chExt cx="5466" cy="254"/>
          </a:xfrm>
        </p:grpSpPr>
        <p:pic>
          <p:nvPicPr>
            <p:cNvPr id="23556" name="Picture 6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9" y="3938"/>
              <a:ext cx="544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7" name="Picture 7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7" y="3954"/>
              <a:ext cx="54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1702</TotalTime>
  <Words>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Слайд 1</vt:lpstr>
      <vt:lpstr>Слайд 2</vt:lpstr>
    </vt:vector>
  </TitlesOfParts>
  <Company>school6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COMP0</dc:creator>
  <cp:lastModifiedBy>астра</cp:lastModifiedBy>
  <cp:revision>61</cp:revision>
  <dcterms:created xsi:type="dcterms:W3CDTF">2009-11-24T06:39:06Z</dcterms:created>
  <dcterms:modified xsi:type="dcterms:W3CDTF">2011-09-18T09:55:13Z</dcterms:modified>
</cp:coreProperties>
</file>