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5" autoAdjust="0"/>
  </p:normalViewPr>
  <p:slideViewPr>
    <p:cSldViewPr>
      <p:cViewPr varScale="1">
        <p:scale>
          <a:sx n="88" d="100"/>
          <a:sy n="88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CCBD-9F44-4F09-9674-182EC8BCBC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09065-423A-4BF3-85D9-A8578FF8D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6754-1148-4653-8D74-7FF1563E339B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6DB0-B960-4642-9AA0-6EE8FB030E05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0419-C8AE-44CB-B966-CE204B420EFC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621-5DAB-4287-80B4-8314D55D971E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3E50-DC41-48D7-8C14-16CC478348F8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4566-66F8-42B7-A0EE-374BD1F3591C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E476-F928-4BA9-89B8-1BF23F8F793B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6B76-C1DB-4A47-A723-A02F3AEAA0D3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E829-D627-41F8-8D4F-0B55F160DCB8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C5B-CB58-471C-9B02-6600745DC52A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4B00D46-BC84-4061-9763-054AF89BEADE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D25D8E-2EA7-4797-BA9E-E1006F45B9B1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r"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081264"/>
          </a:xfrm>
        </p:spPr>
        <p:txBody>
          <a:bodyPr>
            <a:normAutofit/>
          </a:bodyPr>
          <a:lstStyle/>
          <a:p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Закраска рисунков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Часть </a:t>
            </a: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70C6D-03C9-4901-AD46-6DA4005724F3}" type="datetime1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Закраска рисунков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1772816"/>
            <a:ext cx="4040188" cy="63976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800" dirty="0" smtClean="0"/>
              <a:t>Инструмент </a:t>
            </a:r>
            <a:r>
              <a:rPr lang="ru-RU" sz="1800" i="1" dirty="0" smtClean="0">
                <a:solidFill>
                  <a:srgbClr val="FF0000"/>
                </a:solidFill>
              </a:rPr>
              <a:t>Заливка</a:t>
            </a:r>
            <a:r>
              <a:rPr lang="ru-RU" sz="1800" dirty="0" smtClean="0"/>
              <a:t> - доступ 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/>
              <a:t>к различным категориям заливок</a:t>
            </a:r>
            <a:endParaRPr lang="ru-RU" sz="1800" dirty="0"/>
          </a:p>
        </p:txBody>
      </p:sp>
      <p:pic>
        <p:nvPicPr>
          <p:cNvPr id="7" name="Содержимое 6" descr="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79912" y="2708920"/>
            <a:ext cx="1195462" cy="1142330"/>
          </a:xfrm>
        </p:spPr>
      </p:pic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A985-0C97-432C-8E2C-7795E7E2D423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1" name="Рисунок 20" descr="узоры 1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4005064"/>
            <a:ext cx="4522102" cy="1224136"/>
          </a:xfrm>
          <a:prstGeom prst="rect">
            <a:avLst/>
          </a:prstGeom>
        </p:spPr>
      </p:pic>
      <p:pic>
        <p:nvPicPr>
          <p:cNvPr id="22" name="Рисунок 21" descr="текстура 1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5157192"/>
            <a:ext cx="4574626" cy="10801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Узорчатые заливки</a:t>
            </a:r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F65-C5C8-4C46-B0C3-70B39C5D8A9C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2" name="Содержимое 11" descr="узоры 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2664296" cy="3031785"/>
          </a:xfrm>
        </p:spPr>
      </p:pic>
      <p:pic>
        <p:nvPicPr>
          <p:cNvPr id="13" name="Содержимое 12" descr="узоры 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492896"/>
            <a:ext cx="3007054" cy="3456384"/>
          </a:xfrm>
        </p:spPr>
      </p:pic>
      <p:pic>
        <p:nvPicPr>
          <p:cNvPr id="14" name="Рисунок 13" descr="узоры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140968"/>
            <a:ext cx="3100708" cy="352839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Текстурные заливки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79B8-C9C6-485C-9E72-0D60C8541884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3" name="Содержимое 12" descr="текстура 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038600" cy="3413013"/>
          </a:xfrm>
        </p:spPr>
      </p:pic>
      <p:pic>
        <p:nvPicPr>
          <p:cNvPr id="15" name="Рисунок 14" descr="текстура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420888"/>
            <a:ext cx="4036611" cy="3435077"/>
          </a:xfrm>
          <a:prstGeom prst="rect">
            <a:avLst/>
          </a:prstGeom>
        </p:spPr>
      </p:pic>
      <p:pic>
        <p:nvPicPr>
          <p:cNvPr id="14" name="Содержимое 13" descr="текстура 3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0" y="3212976"/>
            <a:ext cx="4038600" cy="3413013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красочных иллюстраций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1135-237A-406F-9659-F1A7F463A247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9" name="Содержимое 8" descr="До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7272808" cy="5031573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§4.4 стр.85-87 прочитать.</a:t>
            </a:r>
          </a:p>
          <a:p>
            <a:endParaRPr lang="ru-RU" dirty="0" smtClean="0"/>
          </a:p>
          <a:p>
            <a:r>
              <a:rPr lang="ru-RU" dirty="0" smtClean="0"/>
              <a:t>Подготовиться к проверочной работе по §4.4 (</a:t>
            </a:r>
            <a:r>
              <a:rPr lang="ru-RU" dirty="0" err="1" smtClean="0"/>
              <a:t>вопр</a:t>
            </a:r>
            <a:r>
              <a:rPr lang="ru-RU" dirty="0" smtClean="0"/>
              <a:t>. стр.88)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268E-0128-4124-94A9-2363354B519A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</TotalTime>
  <Words>52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Закраска рисунков </vt:lpstr>
      <vt:lpstr>Закраска рисунков</vt:lpstr>
      <vt:lpstr>Узорчатые заливки</vt:lpstr>
      <vt:lpstr>Текстурные заливки</vt:lpstr>
      <vt:lpstr>Создание красочных иллюстраций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Лузгина</cp:lastModifiedBy>
  <cp:revision>19</cp:revision>
  <dcterms:created xsi:type="dcterms:W3CDTF">2012-12-13T16:26:37Z</dcterms:created>
  <dcterms:modified xsi:type="dcterms:W3CDTF">2013-01-10T17:47:32Z</dcterms:modified>
</cp:coreProperties>
</file>