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85" autoAdjust="0"/>
  </p:normalViewPr>
  <p:slideViewPr>
    <p:cSldViewPr>
      <p:cViewPr varScale="1">
        <p:scale>
          <a:sx n="68" d="100"/>
          <a:sy n="68" d="100"/>
        </p:scale>
        <p:origin x="-8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3CCBD-9F44-4F09-9674-182EC8BCBC1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09065-423A-4BF3-85D9-A8578FF8DB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6754-1148-4653-8D74-7FF1563E339B}" type="datetime1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F10A-F68F-42B0-90EF-C8E2FA7E2E6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6DB0-B960-4642-9AA0-6EE8FB030E05}" type="datetime1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F10A-F68F-42B0-90EF-C8E2FA7E2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0419-C8AE-44CB-B966-CE204B420EFC}" type="datetime1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F10A-F68F-42B0-90EF-C8E2FA7E2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7621-5DAB-4287-80B4-8314D55D971E}" type="datetime1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F10A-F68F-42B0-90EF-C8E2FA7E2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3E50-DC41-48D7-8C14-16CC478348F8}" type="datetime1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F10A-F68F-42B0-90EF-C8E2FA7E2E6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94566-66F8-42B7-A0EE-374BD1F3591C}" type="datetime1">
              <a:rPr lang="ru-RU" smtClean="0"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F10A-F68F-42B0-90EF-C8E2FA7E2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E476-F928-4BA9-89B8-1BF23F8F793B}" type="datetime1">
              <a:rPr lang="ru-RU" smtClean="0"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F10A-F68F-42B0-90EF-C8E2FA7E2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6B76-C1DB-4A47-A723-A02F3AEAA0D3}" type="datetime1">
              <a:rPr lang="ru-RU" smtClean="0"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F10A-F68F-42B0-90EF-C8E2FA7E2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E829-D627-41F8-8D4F-0B55F160DCB8}" type="datetime1">
              <a:rPr lang="ru-RU" smtClean="0"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F10A-F68F-42B0-90EF-C8E2FA7E2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DC5B-CB58-471C-9B02-6600745DC52A}" type="datetime1">
              <a:rPr lang="ru-RU" smtClean="0"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F10A-F68F-42B0-90EF-C8E2FA7E2E6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4B00D46-BC84-4061-9763-054AF89BEADE}" type="datetime1">
              <a:rPr lang="ru-RU" smtClean="0"/>
              <a:t>13.12.2012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05AF10A-F68F-42B0-90EF-C8E2FA7E2E6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1D25D8E-2EA7-4797-BA9E-E1006F45B9B1}" type="datetime1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05AF10A-F68F-42B0-90EF-C8E2FA7E2E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ipe dir="r"/>
  </p:transition>
  <p:hf hdr="0" ft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411832"/>
            <a:ext cx="8077200" cy="1673352"/>
          </a:xfrm>
        </p:spPr>
        <p:txBody>
          <a:bodyPr>
            <a:norm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Закраска рисунков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Часть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0C6D-03C9-4901-AD46-6DA4005724F3}" type="datetime1">
              <a:rPr lang="ru-RU" smtClean="0"/>
              <a:t>13.12.2012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F10A-F68F-42B0-90EF-C8E2FA7E2E6C}" type="slidenum">
              <a:rPr lang="ru-RU" smtClean="0"/>
              <a:t>1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Градиентные заливки</a:t>
            </a:r>
            <a:endParaRPr lang="ru-RU" dirty="0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21709"/>
            <a:ext cx="5688631" cy="5198003"/>
          </a:xfr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B91D-0425-4B04-864A-2EF21209F299}" type="datetime1">
              <a:rPr lang="ru-RU" smtClean="0"/>
              <a:t>13.12.2012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F10A-F68F-42B0-90EF-C8E2FA7E2E6C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Градиентные заливки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Линейная</a:t>
            </a:r>
            <a:endParaRPr lang="ru-RU" dirty="0"/>
          </a:p>
        </p:txBody>
      </p:sp>
      <p:pic>
        <p:nvPicPr>
          <p:cNvPr id="10" name="Содержимое 9" descr="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2312868"/>
            <a:ext cx="3240360" cy="3609515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Радиальная</a:t>
            </a:r>
            <a:endParaRPr lang="ru-RU" dirty="0"/>
          </a:p>
        </p:txBody>
      </p:sp>
      <p:pic>
        <p:nvPicPr>
          <p:cNvPr id="11" name="Содержимое 10" descr="1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334964"/>
            <a:ext cx="3240360" cy="3564397"/>
          </a:xfrm>
        </p:spPr>
      </p:pic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2730-CE06-49E0-B92D-6F47891CBD64}" type="datetime1">
              <a:rPr lang="ru-RU" smtClean="0"/>
              <a:t>13.12.2012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F10A-F68F-42B0-90EF-C8E2FA7E2E6C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Градиентные заливки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698987"/>
            <a:ext cx="4040188" cy="715355"/>
          </a:xfrm>
        </p:spPr>
        <p:txBody>
          <a:bodyPr/>
          <a:lstStyle/>
          <a:p>
            <a:pPr algn="ctr"/>
            <a:r>
              <a:rPr lang="ru-RU" dirty="0" smtClean="0"/>
              <a:t>Коническая</a:t>
            </a:r>
            <a:endParaRPr lang="ru-RU" dirty="0"/>
          </a:p>
        </p:txBody>
      </p:sp>
      <p:pic>
        <p:nvPicPr>
          <p:cNvPr id="7" name="Содержимое 6" descr="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2333750"/>
            <a:ext cx="3021521" cy="332749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1698987"/>
            <a:ext cx="4041775" cy="715355"/>
          </a:xfrm>
        </p:spPr>
        <p:txBody>
          <a:bodyPr/>
          <a:lstStyle/>
          <a:p>
            <a:pPr algn="ctr"/>
            <a:r>
              <a:rPr lang="ru-RU" dirty="0" smtClean="0"/>
              <a:t>Прямая</a:t>
            </a:r>
            <a:endParaRPr lang="ru-RU" dirty="0"/>
          </a:p>
        </p:txBody>
      </p:sp>
      <p:pic>
        <p:nvPicPr>
          <p:cNvPr id="8" name="Содержимое 7" descr="1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46462" y="2348880"/>
            <a:ext cx="2981922" cy="3317389"/>
          </a:xfrm>
        </p:spPr>
      </p:pic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7F5D-490A-459C-A5EC-1D82E4AC3584}" type="datetime1">
              <a:rPr lang="ru-RU" smtClean="0"/>
              <a:t>13.12.2012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F10A-F68F-42B0-90EF-C8E2FA7E2E6C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Линейная градиентная заливка</a:t>
            </a:r>
            <a:endParaRPr lang="ru-RU" dirty="0"/>
          </a:p>
        </p:txBody>
      </p:sp>
      <p:pic>
        <p:nvPicPr>
          <p:cNvPr id="5" name="Содержимое 4" descr="пейзаж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501" y="1916832"/>
            <a:ext cx="5578470" cy="4464496"/>
          </a:xfrm>
        </p:spPr>
      </p:pic>
      <p:pic>
        <p:nvPicPr>
          <p:cNvPr id="6" name="Содержимое 5" descr="колесо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771800" y="2045781"/>
            <a:ext cx="6321935" cy="4047516"/>
          </a:xfrm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9995-69CF-49AB-89E7-CC41BB3AF95B}" type="datetime1">
              <a:rPr lang="ru-RU" smtClean="0"/>
              <a:t>13.12.2012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F10A-F68F-42B0-90EF-C8E2FA7E2E6C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Радиальная градиентная заливка</a:t>
            </a:r>
            <a:endParaRPr lang="ru-RU" dirty="0"/>
          </a:p>
        </p:txBody>
      </p:sp>
      <p:pic>
        <p:nvPicPr>
          <p:cNvPr id="5" name="Содержимое 4" descr="Русал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551864"/>
            <a:ext cx="5923727" cy="4253400"/>
          </a:xfrm>
        </p:spPr>
      </p:pic>
      <p:pic>
        <p:nvPicPr>
          <p:cNvPr id="6" name="Содержимое 5" descr="кот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21676" y="2612417"/>
            <a:ext cx="5870804" cy="3768911"/>
          </a:xfrm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D28E-E43D-48FE-BA0E-07FF895B2F66}" type="datetime1">
              <a:rPr lang="ru-RU" smtClean="0"/>
              <a:t>13.12.2012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F10A-F68F-42B0-90EF-C8E2FA7E2E6C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Подготовиться к проверочной работе по </a:t>
            </a:r>
            <a:r>
              <a:rPr lang="ru-RU" dirty="0" smtClean="0"/>
              <a:t>§</a:t>
            </a:r>
            <a:r>
              <a:rPr lang="ru-RU" dirty="0" smtClean="0"/>
              <a:t>4.2, 4.3 (</a:t>
            </a:r>
            <a:r>
              <a:rPr lang="ru-RU" dirty="0" err="1" smtClean="0"/>
              <a:t>вопр</a:t>
            </a:r>
            <a:r>
              <a:rPr lang="ru-RU" dirty="0" smtClean="0"/>
              <a:t>. </a:t>
            </a:r>
            <a:r>
              <a:rPr lang="ru-RU" dirty="0"/>
              <a:t>с</a:t>
            </a:r>
            <a:r>
              <a:rPr lang="ru-RU" dirty="0" smtClean="0"/>
              <a:t>тр.70-71, 78)</a:t>
            </a:r>
          </a:p>
          <a:p>
            <a:endParaRPr lang="ru-RU" dirty="0" smtClean="0"/>
          </a:p>
          <a:p>
            <a:r>
              <a:rPr lang="ru-RU" dirty="0" smtClean="0"/>
              <a:t>§4.4 стр.78-85 прочитать.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268E-0128-4124-94A9-2363354B519A}" type="datetime1">
              <a:rPr lang="ru-RU" smtClean="0"/>
              <a:t>13.12.2012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F10A-F68F-42B0-90EF-C8E2FA7E2E6C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Закраска рисунков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Контур</a:t>
            </a:r>
            <a:r>
              <a:rPr lang="ru-RU" dirty="0" smtClean="0"/>
              <a:t> – видимая линия, которая огибает объект по периметру.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i="1" u="sng" dirty="0" smtClean="0">
                <a:solidFill>
                  <a:srgbClr val="FF0000"/>
                </a:solidFill>
              </a:rPr>
              <a:t>Заливка</a:t>
            </a:r>
            <a:r>
              <a:rPr lang="ru-RU" dirty="0" smtClean="0"/>
              <a:t> – закраска объекта.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773189"/>
            <a:ext cx="4680520" cy="2384003"/>
          </a:xfrm>
          <a:prstGeom prst="rect">
            <a:avLst/>
          </a:prstGeom>
        </p:spPr>
      </p:pic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33F1-F6C5-41EE-9EE5-952AD092F867}" type="datetime1">
              <a:rPr lang="ru-RU" smtClean="0"/>
              <a:t>13.12.2012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F10A-F68F-42B0-90EF-C8E2FA7E2E6C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Категории заливок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i="1" u="sng" dirty="0" smtClean="0"/>
              <a:t>Однородная</a:t>
            </a:r>
            <a:r>
              <a:rPr lang="ru-RU" dirty="0" smtClean="0"/>
              <a:t> – закрашивает объект единым цветом;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u="sng" dirty="0" smtClean="0"/>
              <a:t>Градиентная</a:t>
            </a:r>
            <a:r>
              <a:rPr lang="ru-RU" dirty="0" smtClean="0"/>
              <a:t> – обеспечивает создание цветовых переходов;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u="sng" dirty="0" smtClean="0"/>
              <a:t>Узорчатая</a:t>
            </a:r>
            <a:r>
              <a:rPr lang="ru-RU" dirty="0" smtClean="0"/>
              <a:t> – закрашивает объект повторяющимся узором или рисунком;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u="sng" dirty="0" smtClean="0"/>
              <a:t>Текстурная</a:t>
            </a:r>
            <a:r>
              <a:rPr lang="ru-RU" dirty="0" smtClean="0"/>
              <a:t> – предоставляет возможность использовать художественные особенности растрового изображения.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325B-7734-4A9E-94BC-BCA3A95FA1F0}" type="datetime1">
              <a:rPr lang="ru-RU" smtClean="0"/>
              <a:t>13.12.2012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F10A-F68F-42B0-90EF-C8E2FA7E2E6C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Закраска рисунков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4040188" cy="63976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800" dirty="0" smtClean="0"/>
              <a:t>Инструмент </a:t>
            </a:r>
            <a:r>
              <a:rPr lang="ru-RU" sz="1800" i="1" dirty="0" smtClean="0">
                <a:solidFill>
                  <a:srgbClr val="FF0000"/>
                </a:solidFill>
              </a:rPr>
              <a:t>Заливка</a:t>
            </a:r>
            <a:r>
              <a:rPr lang="ru-RU" sz="1800" dirty="0" smtClean="0"/>
              <a:t> - доступ </a:t>
            </a:r>
          </a:p>
          <a:p>
            <a:pPr algn="ctr">
              <a:spcBef>
                <a:spcPts val="0"/>
              </a:spcBef>
            </a:pPr>
            <a:r>
              <a:rPr lang="ru-RU" sz="1800" dirty="0" smtClean="0"/>
              <a:t>к различным категориям заливок</a:t>
            </a:r>
            <a:endParaRPr lang="ru-RU" sz="1800" dirty="0"/>
          </a:p>
        </p:txBody>
      </p:sp>
      <p:pic>
        <p:nvPicPr>
          <p:cNvPr id="7" name="Содержимое 6" descr="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96145" y="3068960"/>
            <a:ext cx="1195462" cy="114233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844824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Инструмент </a:t>
            </a:r>
            <a:r>
              <a:rPr lang="ru-RU" sz="1800" i="1" dirty="0" smtClean="0">
                <a:solidFill>
                  <a:srgbClr val="FF0000"/>
                </a:solidFill>
              </a:rPr>
              <a:t>Абрис</a:t>
            </a:r>
            <a:r>
              <a:rPr lang="ru-RU" sz="1800" dirty="0" smtClean="0"/>
              <a:t> - закраска </a:t>
            </a:r>
          </a:p>
          <a:p>
            <a:pPr algn="ctr"/>
            <a:r>
              <a:rPr lang="ru-RU" sz="1800" dirty="0" smtClean="0"/>
              <a:t>или удаление контура</a:t>
            </a:r>
            <a:endParaRPr lang="ru-RU" sz="1800" dirty="0"/>
          </a:p>
        </p:txBody>
      </p:sp>
      <p:pic>
        <p:nvPicPr>
          <p:cNvPr id="8" name="Содержимое 7" descr="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12160" y="2996952"/>
            <a:ext cx="993993" cy="1152128"/>
          </a:xfrm>
        </p:spPr>
      </p:pic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509120"/>
            <a:ext cx="4576947" cy="1152128"/>
          </a:xfrm>
          <a:prstGeom prst="rect">
            <a:avLst/>
          </a:prstGeom>
        </p:spPr>
      </p:pic>
      <p:pic>
        <p:nvPicPr>
          <p:cNvPr id="10" name="Рисунок 9" descr="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39644" y="4581128"/>
            <a:ext cx="4373361" cy="936104"/>
          </a:xfrm>
          <a:prstGeom prst="rect">
            <a:avLst/>
          </a:prstGeom>
        </p:spPr>
      </p:pic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A985-0C97-432C-8E2C-7795E7E2D423}" type="datetime1">
              <a:rPr lang="ru-RU" smtClean="0"/>
              <a:t>13.12.2012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F10A-F68F-42B0-90EF-C8E2FA7E2E6C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Однородные заливки</a:t>
            </a:r>
            <a:endParaRPr lang="ru-RU" dirty="0"/>
          </a:p>
        </p:txBody>
      </p:sp>
      <p:pic>
        <p:nvPicPr>
          <p:cNvPr id="6" name="Содержимое 5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026" y="2132856"/>
            <a:ext cx="4413774" cy="3599215"/>
          </a:xfrm>
        </p:spPr>
      </p:pic>
      <p:pic>
        <p:nvPicPr>
          <p:cNvPr id="7" name="Содержимое 6" descr="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32856"/>
            <a:ext cx="4399484" cy="3609101"/>
          </a:xfrm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0F65-C5C8-4C46-B0C3-70B39C5D8A9C}" type="datetime1">
              <a:rPr lang="ru-RU" smtClean="0"/>
              <a:t>13.12.2012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F10A-F68F-42B0-90EF-C8E2FA7E2E6C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Однородные заливки</a:t>
            </a:r>
            <a:endParaRPr lang="ru-RU" dirty="0"/>
          </a:p>
        </p:txBody>
      </p:sp>
      <p:pic>
        <p:nvPicPr>
          <p:cNvPr id="7" name="Содержимое 6" descr="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86" y="1844824"/>
            <a:ext cx="4410014" cy="3600400"/>
          </a:xfrm>
        </p:spPr>
      </p:pic>
      <p:pic>
        <p:nvPicPr>
          <p:cNvPr id="8" name="Содержимое 7" descr="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05996" y="1860780"/>
            <a:ext cx="4495800" cy="4520548"/>
          </a:xfrm>
        </p:spPr>
      </p:pic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79B8-C9C6-485C-9E72-0D60C8541884}" type="datetime1">
              <a:rPr lang="ru-RU" smtClean="0"/>
              <a:t>13.12.2012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F10A-F68F-42B0-90EF-C8E2FA7E2E6C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Однородные заливки</a:t>
            </a:r>
            <a:endParaRPr lang="ru-RU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79" y="1556792"/>
            <a:ext cx="9038865" cy="4896544"/>
          </a:xfr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1135-237A-406F-9659-F1A7F463A247}" type="datetime1">
              <a:rPr lang="ru-RU" smtClean="0"/>
              <a:t>13.12.2012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F10A-F68F-42B0-90EF-C8E2FA7E2E6C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ru-RU" dirty="0" smtClean="0"/>
              <a:t>Однородные заливки</a:t>
            </a:r>
            <a:endParaRPr lang="ru-RU" dirty="0"/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01945"/>
            <a:ext cx="6984775" cy="5130410"/>
          </a:xfrm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A066-B342-40F7-9255-8E98446E3ED7}" type="datetime1">
              <a:rPr lang="ru-RU" smtClean="0"/>
              <a:t>13.12.2012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F10A-F68F-42B0-90EF-C8E2FA7E2E6C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ru-RU" dirty="0" smtClean="0"/>
              <a:t>Однородные заливки</a:t>
            </a:r>
            <a:endParaRPr lang="ru-RU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6151"/>
            <a:ext cx="7128792" cy="5229470"/>
          </a:xfr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53A3-71A5-45DB-939A-5EE34EDC70EF}" type="datetime1">
              <a:rPr lang="ru-RU" smtClean="0"/>
              <a:t>13.12.2012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F10A-F68F-42B0-90EF-C8E2FA7E2E6C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179</TotalTime>
  <Words>153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Модульная</vt:lpstr>
      <vt:lpstr>Закраска рисунков</vt:lpstr>
      <vt:lpstr>Закраска рисунков</vt:lpstr>
      <vt:lpstr>Категории заливок</vt:lpstr>
      <vt:lpstr>Закраска рисунков</vt:lpstr>
      <vt:lpstr>Однородные заливки</vt:lpstr>
      <vt:lpstr>Однородные заливки</vt:lpstr>
      <vt:lpstr>Однородные заливки</vt:lpstr>
      <vt:lpstr>Однородные заливки</vt:lpstr>
      <vt:lpstr>Однородные заливки</vt:lpstr>
      <vt:lpstr>Градиентные заливки</vt:lpstr>
      <vt:lpstr>Градиентные заливки</vt:lpstr>
      <vt:lpstr>Градиентные заливки</vt:lpstr>
      <vt:lpstr>Линейная градиентная заливка</vt:lpstr>
      <vt:lpstr>Радиальная градиентная заливка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16</cp:revision>
  <dcterms:created xsi:type="dcterms:W3CDTF">2012-12-13T16:26:37Z</dcterms:created>
  <dcterms:modified xsi:type="dcterms:W3CDTF">2012-12-13T19:26:05Z</dcterms:modified>
</cp:coreProperties>
</file>