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9" r:id="rId3"/>
    <p:sldId id="271" r:id="rId4"/>
    <p:sldId id="260" r:id="rId5"/>
    <p:sldId id="261" r:id="rId6"/>
    <p:sldId id="262" r:id="rId7"/>
    <p:sldId id="272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 varScale="1">
        <p:scale>
          <a:sx n="88" d="100"/>
          <a:sy n="88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CCBD-9F44-4F09-9674-182EC8BCBC18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09065-423A-4BF3-85D9-A8578FF8DB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6754-1148-4653-8D74-7FF1563E339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6DB0-B960-4642-9AA0-6EE8FB030E05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10419-C8AE-44CB-B966-CE204B420EF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7621-5DAB-4287-80B4-8314D55D971E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3E50-DC41-48D7-8C14-16CC478348F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4566-66F8-42B7-A0EE-374BD1F3591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E476-F928-4BA9-89B8-1BF23F8F793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96B76-C1DB-4A47-A723-A02F3AEAA0D3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E829-D627-41F8-8D4F-0B55F160DCB8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C5B-CB58-471C-9B02-6600745DC52A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4B00D46-BC84-4061-9763-054AF89BEADE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D25D8E-2EA7-4797-BA9E-E1006F45B9B1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5AF10A-F68F-42B0-90EF-C8E2FA7E2E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r"/>
  </p:transition>
  <p:hf hdr="0" ft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081264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Вспомогательные режимы работы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0C6D-03C9-4901-AD46-6DA4005724F3}" type="datetime1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Линейки</a:t>
            </a:r>
            <a:endParaRPr lang="ru-RU" dirty="0"/>
          </a:p>
        </p:txBody>
      </p:sp>
      <p:pic>
        <p:nvPicPr>
          <p:cNvPr id="29" name="Содержимое 28" descr="линейки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75565"/>
            <a:ext cx="5400600" cy="5092395"/>
          </a:xfrm>
        </p:spPr>
      </p:pic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A985-0C97-432C-8E2C-7795E7E2D423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Линейки</a:t>
            </a:r>
            <a:endParaRPr lang="ru-RU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A985-0C97-432C-8E2C-7795E7E2D423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7" name="Содержимое 6" descr="линейк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6669486" cy="4911167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Направляющие</a:t>
            </a:r>
            <a:endParaRPr lang="ru-RU" dirty="0"/>
          </a:p>
        </p:txBody>
      </p:sp>
      <p:pic>
        <p:nvPicPr>
          <p:cNvPr id="18" name="Содержимое 17" descr="направляющ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556792"/>
            <a:ext cx="5472608" cy="5173714"/>
          </a:xfrm>
        </p:spPr>
      </p:pic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C0F65-C5C8-4C46-B0C3-70B39C5D8A9C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Сетка</a:t>
            </a:r>
            <a:endParaRPr lang="ru-RU" dirty="0"/>
          </a:p>
        </p:txBody>
      </p:sp>
      <p:pic>
        <p:nvPicPr>
          <p:cNvPr id="19" name="Содержимое 18" descr="сет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556792"/>
            <a:ext cx="5472608" cy="5153195"/>
          </a:xfrm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79B8-C9C6-485C-9E72-0D60C8541884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Режим отображения документа</a:t>
            </a:r>
            <a:endParaRPr lang="ru-RU" dirty="0"/>
          </a:p>
        </p:txBody>
      </p:sp>
      <p:sp>
        <p:nvSpPr>
          <p:cNvPr id="15" name="Текст 14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15355"/>
          </a:xfrm>
        </p:spPr>
        <p:txBody>
          <a:bodyPr/>
          <a:lstStyle/>
          <a:p>
            <a:pPr algn="ctr"/>
            <a:r>
              <a:rPr lang="ru-RU" dirty="0" smtClean="0"/>
              <a:t>Обычный </a:t>
            </a:r>
            <a:endParaRPr lang="ru-RU" dirty="0"/>
          </a:p>
        </p:txBody>
      </p:sp>
      <p:pic>
        <p:nvPicPr>
          <p:cNvPr id="13" name="Содержимое 12" descr="обычны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945898" y="2071045"/>
            <a:ext cx="3122046" cy="4454299"/>
          </a:xfrm>
        </p:spPr>
      </p:pic>
      <p:sp>
        <p:nvSpPr>
          <p:cNvPr id="16" name="Текст 15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15355"/>
          </a:xfrm>
        </p:spPr>
        <p:txBody>
          <a:bodyPr/>
          <a:lstStyle/>
          <a:p>
            <a:pPr algn="ctr"/>
            <a:r>
              <a:rPr lang="ru-RU" dirty="0" smtClean="0"/>
              <a:t>каркас</a:t>
            </a:r>
            <a:endParaRPr lang="ru-RU" dirty="0"/>
          </a:p>
        </p:txBody>
      </p:sp>
      <p:pic>
        <p:nvPicPr>
          <p:cNvPr id="14" name="Содержимое 13" descr="каркас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220072" y="1984623"/>
            <a:ext cx="3168352" cy="4459656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1135-237A-406F-9659-F1A7F463A247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8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Режим отображения документа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15355"/>
          </a:xfrm>
        </p:spPr>
        <p:txBody>
          <a:bodyPr/>
          <a:lstStyle/>
          <a:p>
            <a:pPr algn="ctr"/>
            <a:r>
              <a:rPr lang="ru-RU" dirty="0" smtClean="0"/>
              <a:t>черновой</a:t>
            </a:r>
            <a:endParaRPr lang="ru-RU" dirty="0"/>
          </a:p>
        </p:txBody>
      </p:sp>
      <p:pic>
        <p:nvPicPr>
          <p:cNvPr id="9" name="Содержимое 8" descr="черновой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1973013"/>
            <a:ext cx="3240360" cy="4615059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15355"/>
          </a:xfrm>
        </p:spPr>
        <p:txBody>
          <a:bodyPr/>
          <a:lstStyle/>
          <a:p>
            <a:pPr algn="ctr"/>
            <a:r>
              <a:rPr lang="ru-RU" dirty="0" smtClean="0"/>
              <a:t>расширенный</a:t>
            </a:r>
            <a:endParaRPr lang="ru-RU" dirty="0"/>
          </a:p>
        </p:txBody>
      </p:sp>
      <p:pic>
        <p:nvPicPr>
          <p:cNvPr id="10" name="Содержимое 9" descr="улучшенный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993229"/>
            <a:ext cx="3240360" cy="4544920"/>
          </a:xfrm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E476-F928-4BA9-89B8-1BF23F8F793B}" type="datetime1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8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</a:t>
            </a:r>
            <a:r>
              <a:rPr lang="ru-RU" dirty="0" smtClean="0"/>
              <a:t>4.5 стр.88-93 </a:t>
            </a:r>
            <a:r>
              <a:rPr lang="ru-RU" dirty="0" smtClean="0"/>
              <a:t>прочитать.</a:t>
            </a:r>
          </a:p>
          <a:p>
            <a:endParaRPr lang="ru-RU" dirty="0" smtClean="0"/>
          </a:p>
          <a:p>
            <a:r>
              <a:rPr lang="ru-RU" dirty="0" smtClean="0"/>
              <a:t>Устно отв. </a:t>
            </a:r>
            <a:r>
              <a:rPr lang="ru-RU" dirty="0" smtClean="0"/>
              <a:t>н</a:t>
            </a:r>
            <a:r>
              <a:rPr lang="ru-RU" dirty="0" smtClean="0"/>
              <a:t>а </a:t>
            </a:r>
            <a:r>
              <a:rPr lang="ru-RU" dirty="0" err="1" smtClean="0"/>
              <a:t>вопр</a:t>
            </a:r>
            <a:r>
              <a:rPr lang="ru-RU" dirty="0" smtClean="0"/>
              <a:t>. </a:t>
            </a:r>
            <a:r>
              <a:rPr lang="ru-RU" dirty="0" smtClean="0"/>
              <a:t>стр.93</a:t>
            </a:r>
            <a:endParaRPr lang="ru-RU" dirty="0" smtClean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268E-0128-4124-94A9-2363354B519A}" type="datetime1">
              <a:rPr lang="ru-RU" smtClean="0"/>
              <a:pPr/>
              <a:t>10.01.2013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F10A-F68F-42B0-90EF-C8E2FA7E2E6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275</TotalTime>
  <Words>47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Вспомогательные режимы работы </vt:lpstr>
      <vt:lpstr>Линейки</vt:lpstr>
      <vt:lpstr>Линейки</vt:lpstr>
      <vt:lpstr>Направляющие</vt:lpstr>
      <vt:lpstr>Сетка</vt:lpstr>
      <vt:lpstr>Режим отображения документа</vt:lpstr>
      <vt:lpstr>Режим отображения документа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Лузгина</cp:lastModifiedBy>
  <cp:revision>26</cp:revision>
  <dcterms:created xsi:type="dcterms:W3CDTF">2012-12-13T16:26:37Z</dcterms:created>
  <dcterms:modified xsi:type="dcterms:W3CDTF">2013-01-10T19:06:50Z</dcterms:modified>
</cp:coreProperties>
</file>