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7" r:id="rId3"/>
    <p:sldId id="260" r:id="rId4"/>
    <p:sldId id="264" r:id="rId5"/>
    <p:sldId id="269" r:id="rId6"/>
    <p:sldId id="256" r:id="rId7"/>
    <p:sldId id="271" r:id="rId8"/>
    <p:sldId id="265" r:id="rId9"/>
    <p:sldId id="268" r:id="rId10"/>
    <p:sldId id="272" r:id="rId11"/>
    <p:sldId id="273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8" autoAdjust="0"/>
  </p:normalViewPr>
  <p:slideViewPr>
    <p:cSldViewPr>
      <p:cViewPr varScale="1">
        <p:scale>
          <a:sx n="54" d="100"/>
          <a:sy n="54" d="100"/>
        </p:scale>
        <p:origin x="-41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1"/>
            <a:ext cx="8496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The 30</a:t>
            </a:r>
            <a:r>
              <a:rPr lang="en-US" sz="4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of October.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340768"/>
            <a:ext cx="8496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“The Future Simple Tense”</a:t>
            </a:r>
            <a:endParaRPr lang="en-US" sz="4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55777" y="2273949"/>
            <a:ext cx="3787833" cy="45840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556792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I  have  taught  to              </a:t>
            </a:r>
            <a:endParaRPr lang="ru-RU" sz="6000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7164288" y="1484784"/>
            <a:ext cx="1296144" cy="8640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6" name="Рисунок 5" descr="41.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1787" y="3028949"/>
            <a:ext cx="3864429" cy="36229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260648"/>
            <a:ext cx="56166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Homework</a:t>
            </a:r>
          </a:p>
          <a:p>
            <a:pPr algn="ctr"/>
            <a:endParaRPr lang="en-US" sz="4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s/b    p.177 ex.35</a:t>
            </a:r>
          </a:p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(translate the text)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41.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1787" y="3028949"/>
            <a:ext cx="3864429" cy="36229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04664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Give yourself a mark</a:t>
            </a:r>
            <a:endParaRPr lang="ru-RU" sz="6000" dirty="0">
              <a:solidFill>
                <a:srgbClr val="FF0000"/>
              </a:solidFill>
              <a:cs typeface="Aharoni" pitchFamily="2" charset="-79"/>
            </a:endParaRPr>
          </a:p>
        </p:txBody>
      </p:sp>
      <p:pic>
        <p:nvPicPr>
          <p:cNvPr id="7" name="Рисунок 6" descr="0843817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383656"/>
            <a:ext cx="5040560" cy="51604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260648"/>
            <a:ext cx="7848872" cy="4248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Maths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                  Christmas</a:t>
            </a:r>
          </a:p>
          <a:p>
            <a:pPr algn="just"/>
            <a:r>
              <a:rPr lang="en-US" sz="4400" dirty="0" smtClean="0">
                <a:latin typeface="Arial" pitchFamily="34" charset="0"/>
                <a:cs typeface="Arial" pitchFamily="34" charset="0"/>
              </a:rPr>
              <a:t>Art                           Spanish</a:t>
            </a:r>
          </a:p>
          <a:p>
            <a:pPr algn="just"/>
            <a:r>
              <a:rPr lang="en-US" sz="4400" dirty="0" smtClean="0">
                <a:latin typeface="Arial" pitchFamily="34" charset="0"/>
                <a:cs typeface="Arial" pitchFamily="34" charset="0"/>
              </a:rPr>
              <a:t>English                    to wear</a:t>
            </a:r>
          </a:p>
          <a:p>
            <a:pPr algn="just"/>
            <a:r>
              <a:rPr lang="en-US" sz="4400" dirty="0" smtClean="0">
                <a:latin typeface="Arial" pitchFamily="34" charset="0"/>
                <a:cs typeface="Arial" pitchFamily="34" charset="0"/>
              </a:rPr>
              <a:t>uniform                    science</a:t>
            </a:r>
          </a:p>
          <a:p>
            <a:pPr algn="just"/>
            <a:r>
              <a:rPr lang="en-US" sz="4400" dirty="0" smtClean="0">
                <a:latin typeface="Arial" pitchFamily="34" charset="0"/>
                <a:cs typeface="Arial" pitchFamily="34" charset="0"/>
              </a:rPr>
              <a:t>language                 Literature</a:t>
            </a:r>
          </a:p>
          <a:p>
            <a:pPr algn="just"/>
            <a:r>
              <a:rPr lang="en-US" sz="4400" dirty="0" smtClean="0">
                <a:latin typeface="Arial" pitchFamily="34" charset="0"/>
                <a:cs typeface="Arial" pitchFamily="34" charset="0"/>
              </a:rPr>
              <a:t>to study                   New Year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958898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4014624"/>
            <a:ext cx="2677519" cy="284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080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556792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I  have  taught  to              </a:t>
            </a:r>
            <a:endParaRPr lang="ru-RU" sz="6000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7164288" y="1484784"/>
            <a:ext cx="1296144" cy="8640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6" name="Рисунок 5" descr="41.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1787" y="3028949"/>
            <a:ext cx="3864429" cy="36229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"/>
            <a:ext cx="9144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 game “ A boaster”.</a:t>
            </a:r>
          </a:p>
          <a:p>
            <a:endParaRPr lang="en-US" sz="28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1. I will visit  London next summer.</a:t>
            </a:r>
          </a:p>
          <a:p>
            <a:endParaRPr lang="ru-RU" sz="2400" dirty="0"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1091" y="2463909"/>
            <a:ext cx="87849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(?) -Will you visit London next summer? </a:t>
            </a:r>
            <a:endParaRPr lang="ru-RU" sz="4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687" y="4437112"/>
            <a:ext cx="85937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(-) -You will not visit London next summer.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556792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I  have  taught  to              </a:t>
            </a:r>
            <a:endParaRPr lang="ru-RU" sz="6000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7164288" y="1484784"/>
            <a:ext cx="1296144" cy="8640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6" name="Рисунок 5" descr="41.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1787" y="3028949"/>
            <a:ext cx="3864429" cy="36229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8641"/>
            <a:ext cx="939653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Find a mistake:</a:t>
            </a:r>
          </a:p>
          <a:p>
            <a:endParaRPr lang="en-US" sz="12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1. We will usually go to my granny next Saturday.</a:t>
            </a:r>
          </a:p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2. There were 25 pupils in our class next year.</a:t>
            </a:r>
          </a:p>
          <a:p>
            <a:pPr marL="742950" indent="-742950"/>
            <a:r>
              <a:rPr lang="en-US" sz="4400" dirty="0" smtClean="0">
                <a:latin typeface="Arial" pitchFamily="34" charset="0"/>
                <a:cs typeface="Arial" pitchFamily="34" charset="0"/>
              </a:rPr>
              <a:t>3. You will swim in the river tomorrow?</a:t>
            </a:r>
          </a:p>
          <a:p>
            <a:pPr marL="742950" indent="-742950"/>
            <a:r>
              <a:rPr lang="en-US" sz="4400" dirty="0" smtClean="0">
                <a:latin typeface="Arial" pitchFamily="34" charset="0"/>
                <a:cs typeface="Arial" pitchFamily="34" charset="0"/>
              </a:rPr>
              <a:t>4. She  not go abroad in an hour.</a:t>
            </a:r>
          </a:p>
          <a:p>
            <a:endParaRPr lang="ru-RU" sz="2400" dirty="0">
              <a:cs typeface="Aharoni" pitchFamily="2" charset="-79"/>
            </a:endParaRPr>
          </a:p>
        </p:txBody>
      </p:sp>
      <p:pic>
        <p:nvPicPr>
          <p:cNvPr id="9" name="Рисунок 8" descr="958898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5214467"/>
            <a:ext cx="1547664" cy="16435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556792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I  have  taught  to              </a:t>
            </a:r>
            <a:endParaRPr lang="ru-RU" sz="6000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7164288" y="1484784"/>
            <a:ext cx="1296144" cy="8640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6" name="Рисунок 5" descr="41.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1787" y="3028949"/>
            <a:ext cx="3864429" cy="36229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3789040"/>
            <a:ext cx="6675278" cy="27006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692696"/>
            <a:ext cx="8855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Let’s have a rest.</a:t>
            </a:r>
            <a:endParaRPr lang="ru-RU" sz="4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002195"/>
            <a:ext cx="47160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4400" dirty="0" smtClean="0">
                <a:latin typeface="Arial" pitchFamily="34" charset="0"/>
                <a:cs typeface="Arial" pitchFamily="34" charset="0"/>
              </a:rPr>
              <a:t>1/ What … ?</a:t>
            </a:r>
          </a:p>
          <a:p>
            <a:endParaRPr lang="ru-RU" sz="2400" dirty="0"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9144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Make up the question:</a:t>
            </a:r>
          </a:p>
          <a:p>
            <a:endParaRPr lang="en-US" sz="1200" dirty="0" smtClean="0">
              <a:latin typeface="Aharoni" pitchFamily="2" charset="-79"/>
              <a:cs typeface="Aharoni" pitchFamily="2" charset="-79"/>
            </a:endParaRPr>
          </a:p>
          <a:p>
            <a:pPr marL="742950" indent="-742950" algn="ctr"/>
            <a:r>
              <a:rPr lang="en-US" sz="4400" u="sng" dirty="0" smtClean="0">
                <a:latin typeface="Arial" pitchFamily="34" charset="0"/>
                <a:cs typeface="Arial" pitchFamily="34" charset="0"/>
              </a:rPr>
              <a:t>You will take a book  next week.</a:t>
            </a:r>
          </a:p>
          <a:p>
            <a:endParaRPr lang="ru-RU" sz="2400" dirty="0"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008" y="3514363"/>
            <a:ext cx="47160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4400" dirty="0" smtClean="0">
                <a:latin typeface="Arial" pitchFamily="34" charset="0"/>
                <a:cs typeface="Arial" pitchFamily="34" charset="0"/>
              </a:rPr>
              <a:t>2/ When … ?</a:t>
            </a:r>
          </a:p>
          <a:p>
            <a:endParaRPr lang="ru-RU" sz="2400" dirty="0"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5026531"/>
            <a:ext cx="47160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4400" dirty="0" smtClean="0">
                <a:latin typeface="Arial" pitchFamily="34" charset="0"/>
                <a:cs typeface="Arial" pitchFamily="34" charset="0"/>
              </a:rPr>
              <a:t>3/ Who … ?</a:t>
            </a:r>
          </a:p>
          <a:p>
            <a:endParaRPr lang="ru-RU" sz="2400" dirty="0">
              <a:cs typeface="Aharoni" pitchFamily="2" charset="-79"/>
            </a:endParaRPr>
          </a:p>
        </p:txBody>
      </p:sp>
      <p:pic>
        <p:nvPicPr>
          <p:cNvPr id="8" name="Рисунок 7" descr="0004-004-Karbonovye-kisloty-eto-organicheskie-veschestva-soderzhaschie-odnu-il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78414" y="1916832"/>
            <a:ext cx="3927046" cy="475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173</Words>
  <Application>Microsoft Office PowerPoint</Application>
  <PresentationFormat>Экран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Анжела</dc:creator>
  <cp:lastModifiedBy>Анжела</cp:lastModifiedBy>
  <cp:revision>63</cp:revision>
  <dcterms:created xsi:type="dcterms:W3CDTF">2014-10-05T03:22:32Z</dcterms:created>
  <dcterms:modified xsi:type="dcterms:W3CDTF">2014-10-29T14:44:23Z</dcterms:modified>
</cp:coreProperties>
</file>