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2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62ECB9-1BA5-4B1B-9871-094EDD438880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BAE830-4E56-450A-9F68-A8DA3976C9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Классный час на тему «Присоединение Крыма к России»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вместе!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События в Украине</a:t>
            </a:r>
            <a:endParaRPr lang="ru-RU" dirty="0"/>
          </a:p>
        </p:txBody>
      </p:sp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ноябре 2013 г. - феврале 2014 г. в Украине разразился политический кризис. В феврале 2014 г. на фоне массовых беспорядков и кровавых столкновений сил правопорядка с митингующими оппозиционерами в Киеве, Президент Украины В.Ф. Янукович был отстранен от власти оппозицией и покинул страну, обратившись за помощью к России, призывая ее обеспечить защиту его жизни и безопасности.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Искусство</a:t>
            </a:r>
            <a:endParaRPr lang="ru-RU" dirty="0"/>
          </a:p>
        </p:txBody>
      </p:sp>
      <p:pic>
        <p:nvPicPr>
          <p:cNvPr id="5" name="Рисунок 4" descr="8864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Крым на протяжении XIX-XX веков стал местом паломничества писателей, поэтов, художников, композиторов. Памятные места связаны с именами А.С. Пушкина, Л.Н. Толстого, А.П. Чехова, И.К. Айвазовского, А.И. Куинджи, И.И. Левитана, И.А. Бунина, М. А. Волошина, А. С. Грина, С.С. Прокофьева и мн. др. 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Крымская область РСФСР</a:t>
            </a:r>
            <a:endParaRPr lang="ru-RU" dirty="0"/>
          </a:p>
        </p:txBody>
      </p:sp>
      <p:pic>
        <p:nvPicPr>
          <p:cNvPr id="5" name="Рисунок 4" descr="1316877123_1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grayscl/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После Гражданской войны Крым вошел в состав Советского Союза (1922 г.) с образованием Крымской Автономной Советской Социалистической Республики в составе РСФСР. С 1945 г. - Крымская область РСФСР.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  передан Украине</a:t>
            </a:r>
            <a:endParaRPr lang="ru-RU" dirty="0"/>
          </a:p>
        </p:txBody>
      </p:sp>
      <p:pic>
        <p:nvPicPr>
          <p:cNvPr id="9" name="Рисунок 8" descr="desktopwallpapers.org.ua-9176 (1)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grayscl/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050" dirty="0" smtClean="0"/>
              <a:t>В 1954 году Крымская область была передана в состав УССР согласно Указу Президиума Верховного Совета СССР без указания статуса Севастополя, являвшегося на тот момент городом республиканского подчинения РСФСР. В указе говорилось, что Крым является естественным продолжением южных степей Украины, и «из географических и экономических соображений передача Крымской области в состав братской Украинской республики целесообразна и отвечает общим интересам Советского государства». Таким образом, были нарушены Конституция РСФСР и законодательная процедура.</a:t>
            </a:r>
            <a:endParaRPr lang="ru-RU" sz="105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20 января 1991 г. в Крыму состоялся референдум по вопросу воссоздания  Крымской АССР как отдельного субъекта СССР, в котором приняли участие 1,4 млн. граждан (81,37% избирателей). За воссоздание автономной республики проголосовало 93,26%. 22 марта 1991 г., после воссоздания Крымской АССР, Крымский областной Совет народных депутатов был преобразован в Верховный Совет Крымской АССР. 26 февраля 1992 г. он был переименован в Верховный Совет Республики Крым, с 17 марта 1995 г. - Верховный Совет Автономной Республики Крым. </a:t>
            </a:r>
            <a:r>
              <a:rPr lang="ru-RU" dirty="0" smtClean="0"/>
              <a:t>4 сентября 1991 г.</a:t>
            </a:r>
            <a:r>
              <a:rPr lang="ru-RU" dirty="0" smtClean="0"/>
              <a:t> Верховный Совет Крыма принял Декларацию о государственном суверенитете республики. 26 февраля 1992 г. Крымская АССР была переименована в Республику Крым в составе Украины. В мае того же года принята конституция и введена должность президента. В марте 1995 г. решением Верховной Рады и президента Украины конституция Республики Крым была отменена, пост президента — упразднен. В декабре 1998 г. вступила в действие новая конституция Крыма. Республика Крым была переименована в Автономную Республику Крым. При принятии этого решения не были учтены результаты референдума 1991 года.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Крыма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16 марта 2014 г. состоялся референдум о статусе Крыма. За  воссоединение с Россией на референдуме в Крыму проголосовали 96,77% жителей. 17 марта 2014 г. после референдума была провозглашена Республика Крым, и в этот же день Севастопольский городской совет попросил российские власти включить город в состав Российской Федерации, как город федерального значения. 18 марта 2014 года в Георгиевском дворце Кремля был подписан договор о вступлении Республики Крым и города Севастополя в состав Российской Федерации на правах новых субъектов. 21 марта 2014 года был ратифицирован Федеральный Конституционный Закон «О принятии в Российскую Федерацию Республики Крым и образовании в составе Российской Федерации новых субъектов – Республики Крым и города федерального значения Севастополя»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Крыма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pic>
        <p:nvPicPr>
          <p:cNvPr id="6" name="Рисунок 5" descr="original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Полуостров Крым расположен на юге Восточной Европы, занимает выгодное экономико-географическое и стратегическое положение. На севере полуостров соединен с материком узким (7—23 км) </a:t>
            </a:r>
            <a:r>
              <a:rPr lang="ru-RU" dirty="0" err="1" smtClean="0"/>
              <a:t>Перекопским</a:t>
            </a:r>
            <a:r>
              <a:rPr lang="ru-RU" dirty="0" smtClean="0"/>
              <a:t> перешейком. С запада и юга полуостров омывают Черное море, с востока — Керченский пролив, а с северо-востока — воды Азовского моря и его залива </a:t>
            </a:r>
            <a:r>
              <a:rPr lang="ru-RU" dirty="0" smtClean="0"/>
              <a:t>Сиваша.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названия</a:t>
            </a:r>
            <a:endParaRPr lang="ru-RU" dirty="0"/>
          </a:p>
        </p:txBody>
      </p:sp>
      <p:pic>
        <p:nvPicPr>
          <p:cNvPr id="5" name="Рисунок 4" descr="f_1446343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Современное название полуострова, по наиболее распространенной версии, происходит от тюркского слова "</a:t>
            </a:r>
            <a:r>
              <a:rPr lang="ru-RU" dirty="0" err="1" smtClean="0"/>
              <a:t>кырым</a:t>
            </a:r>
            <a:r>
              <a:rPr lang="ru-RU" dirty="0" smtClean="0"/>
              <a:t>" — вал, стена, ров. До XIII века полуостров носил название </a:t>
            </a:r>
            <a:r>
              <a:rPr lang="ru-RU" dirty="0" err="1" smtClean="0"/>
              <a:t>Таврика</a:t>
            </a:r>
            <a:r>
              <a:rPr lang="ru-RU" dirty="0" smtClean="0"/>
              <a:t> (по имени проживавших здесь древних племен </a:t>
            </a:r>
            <a:r>
              <a:rPr lang="ru-RU" dirty="0" err="1" smtClean="0"/>
              <a:t>тавров</a:t>
            </a:r>
            <a:r>
              <a:rPr lang="ru-RU" dirty="0" smtClean="0"/>
              <a:t>), с XIII века — Крымский улус. С XV века полуостров стали называть </a:t>
            </a:r>
            <a:r>
              <a:rPr lang="ru-RU" dirty="0" err="1" smtClean="0"/>
              <a:t>Таврией</a:t>
            </a:r>
            <a:r>
              <a:rPr lang="ru-RU" dirty="0" smtClean="0"/>
              <a:t>, а после его вхождения в состав России в 1783 г. - Тавридой.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 VIII по IX вв. стали складываться экономические и культурные связи Крыма с русскими княжествами. Арабы называли Черное море Русским морем. В конце Х века в древнем Херсонесе принял крещение русский князь Владимир. </a:t>
            </a:r>
            <a:r>
              <a:rPr lang="ru-RU" dirty="0" smtClean="0"/>
              <a:t>Начиналось противостояние </a:t>
            </a:r>
            <a:r>
              <a:rPr lang="ru-RU" dirty="0" smtClean="0"/>
              <a:t>России с Крымским </a:t>
            </a:r>
            <a:r>
              <a:rPr lang="ru-RU" dirty="0" smtClean="0"/>
              <a:t>ханством, </a:t>
            </a:r>
            <a:r>
              <a:rPr lang="ru-RU" dirty="0" smtClean="0"/>
              <a:t>и </a:t>
            </a:r>
            <a:r>
              <a:rPr lang="ru-RU" dirty="0" smtClean="0"/>
              <a:t>за этим следовало завоевание </a:t>
            </a:r>
            <a:r>
              <a:rPr lang="ru-RU" dirty="0" smtClean="0"/>
              <a:t>Крыма Екатериной II. По итогам войны 1768-1774 гг., был заключен </a:t>
            </a:r>
            <a:r>
              <a:rPr lang="ru-RU" dirty="0" err="1" smtClean="0"/>
              <a:t>Кючук</a:t>
            </a:r>
            <a:r>
              <a:rPr lang="ru-RU" dirty="0" smtClean="0"/>
              <a:t>- </a:t>
            </a:r>
            <a:r>
              <a:rPr lang="ru-RU" dirty="0" err="1" smtClean="0"/>
              <a:t>Кайнарджийский</a:t>
            </a:r>
            <a:r>
              <a:rPr lang="ru-RU" dirty="0" smtClean="0"/>
              <a:t> мирный договор, по которому Крымское ханство получало независимость. В состав России вошли Керчь с крепостью </a:t>
            </a:r>
            <a:r>
              <a:rPr lang="ru-RU" dirty="0" err="1" smtClean="0"/>
              <a:t>Ени</a:t>
            </a:r>
            <a:r>
              <a:rPr lang="ru-RU" dirty="0" smtClean="0"/>
              <a:t>- Кале, крепости Азов и </a:t>
            </a:r>
            <a:r>
              <a:rPr lang="ru-RU" dirty="0" err="1" smtClean="0"/>
              <a:t>Кинбурн</a:t>
            </a:r>
            <a:r>
              <a:rPr lang="ru-RU" dirty="0" smtClean="0"/>
              <a:t>, русские торговые суда могли свободно плавать по Черному морю. В 1783 году Крым вошел в состав России, что было ратифицировано </a:t>
            </a:r>
            <a:r>
              <a:rPr lang="ru-RU" dirty="0" err="1" smtClean="0"/>
              <a:t>Ясским</a:t>
            </a:r>
            <a:r>
              <a:rPr lang="ru-RU" dirty="0" smtClean="0"/>
              <a:t> мирным договором (1791 г.) между Россией и Османской </a:t>
            </a:r>
            <a:r>
              <a:rPr lang="ru-RU" dirty="0" smtClean="0"/>
              <a:t>империей.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Крыма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А.В.Суворов</a:t>
            </a:r>
            <a:endParaRPr lang="ru-RU" dirty="0"/>
          </a:p>
        </p:txBody>
      </p:sp>
      <p:pic>
        <p:nvPicPr>
          <p:cNvPr id="12" name="Содержимое 11" descr="Suvorov_Alex_V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971840" y="2201863"/>
            <a:ext cx="3009319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0009-007-M.I.Kutuzov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163085" y="2201863"/>
            <a:ext cx="3012005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Герои русско-турецкой войны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М.И.Кутузов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78697179_115048.b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503730"/>
            <a:ext cx="6248400" cy="362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В 1854-1855 гг. в Крыму разыгрались главные события Восточной войны (1853-1856), более известной под названием Крымской. В сентябре 1854 г. соединенные армии Англии, Франции и Турции высадились севернее Севастополя и осадили город. Война разрушила город до основания, но и прославила его на весь мир.</a:t>
            </a: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Крымская война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349 дней продолжалась оборона города под командованием вице-адмиралов В.А. Корнилова и П.С. Нахимова, контр- адмирала В.И. Истомина. Война разрушила город до основания, но и прославила его на весь мир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Оборона Севастополя</a:t>
            </a:r>
            <a:endParaRPr lang="ru-RU" dirty="0"/>
          </a:p>
        </p:txBody>
      </p:sp>
      <p:pic>
        <p:nvPicPr>
          <p:cNvPr id="5" name="Рисунок 4" descr="1417674576_nahimo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908720"/>
            <a:ext cx="31908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04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908720"/>
            <a:ext cx="337851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5mYmxFwwv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097443"/>
            <a:ext cx="5904656" cy="466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 ноябре 1920 </a:t>
            </a:r>
            <a:r>
              <a:rPr lang="ru-RU" dirty="0" smtClean="0"/>
              <a:t> году разгромом </a:t>
            </a:r>
            <a:r>
              <a:rPr lang="ru-RU" dirty="0" smtClean="0"/>
              <a:t>Врангеля в Крыму закончилась Гражданская война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Гражданская война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годы Великой Отечественной войны 1941-1945 гг.</a:t>
            </a:r>
            <a:endParaRPr lang="ru-RU" dirty="0"/>
          </a:p>
        </p:txBody>
      </p:sp>
      <p:pic>
        <p:nvPicPr>
          <p:cNvPr id="6" name="Рисунок 5" descr="f7b3092ed6d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300" dirty="0" smtClean="0"/>
              <a:t>В годы Великой Отечественной войны 1941-1945 г.г. вошла в историю героическая 250-дневная оборона Севастополя и бессмертный подвиг подземного гарнизона в керченских каменоломнях. За оборону Севастополя 126 воинов были удостоены высокого звания Героя Советского Союза, тысячи награждены орденами и медалями. </a:t>
            </a:r>
            <a:endParaRPr lang="ru-RU" sz="13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998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Мы вместе!</vt:lpstr>
      <vt:lpstr>Географическое положение</vt:lpstr>
      <vt:lpstr>Происхождение названия</vt:lpstr>
      <vt:lpstr>История Крыма</vt:lpstr>
      <vt:lpstr>Герои русско-турецкой войны</vt:lpstr>
      <vt:lpstr>Крымская война</vt:lpstr>
      <vt:lpstr>Оборона Севастополя</vt:lpstr>
      <vt:lpstr>Гражданская война</vt:lpstr>
      <vt:lpstr>В годы Великой Отечественной войны 1941-1945 гг.</vt:lpstr>
      <vt:lpstr>События в Украине</vt:lpstr>
      <vt:lpstr>Искусство</vt:lpstr>
      <vt:lpstr>Крымская область РСФСР</vt:lpstr>
      <vt:lpstr>Крым  передан Украине</vt:lpstr>
      <vt:lpstr>История Крыма</vt:lpstr>
      <vt:lpstr>История Крыма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вместе!</dc:title>
  <dc:creator>Пользователь</dc:creator>
  <cp:lastModifiedBy>Пользователь</cp:lastModifiedBy>
  <cp:revision>12</cp:revision>
  <dcterms:created xsi:type="dcterms:W3CDTF">2015-03-17T13:38:49Z</dcterms:created>
  <dcterms:modified xsi:type="dcterms:W3CDTF">2015-03-17T15:34:36Z</dcterms:modified>
</cp:coreProperties>
</file>