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84" r:id="rId2"/>
    <p:sldId id="263" r:id="rId3"/>
    <p:sldId id="264" r:id="rId4"/>
    <p:sldId id="282" r:id="rId5"/>
    <p:sldId id="279" r:id="rId6"/>
    <p:sldId id="283" r:id="rId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58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E46E-3323-4306-A59E-5B3AA72433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4398-57C7-4CD9-B453-D65F5E9223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-206375"/>
            <a:ext cx="2055812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5038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15C3-ACB9-4D05-BF47-CB1C4256AE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FC0D-0569-491B-BBCF-C8CA4131F2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52D9-3C0D-419D-85EE-0B069BD1D0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D413-CC62-4B1D-86BD-10584B90EE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0C4E-7DEB-470A-8149-6D24106CC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DF20-CE4F-4C5B-BF63-72AC50967D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3DEE-1AC0-4FE9-BCC4-206195FE37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A104-97A7-480D-9560-6C81C82E7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923C-0A24-4521-830C-ABC1891BCC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3250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76D2229-A128-45B7-AADB-CE28BEA8C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slow">
    <p:dissolve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25" y="500063"/>
            <a:ext cx="2328863" cy="208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627313" y="115888"/>
            <a:ext cx="6300787" cy="206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Первое в истории ДТП, повлёкшее за собой смерть пешехода, произошло в 1899 году в том же городе: такси сбило Генри Блисса.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3813" y="2633663"/>
            <a:ext cx="6789738" cy="847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643438" y="1628775"/>
            <a:ext cx="4465637" cy="606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столкновение;</a:t>
            </a:r>
          </a:p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опрокидывание;</a:t>
            </a:r>
          </a:p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наезд на стоящее транспортное средство;</a:t>
            </a:r>
          </a:p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наезд на препятствие;</a:t>
            </a:r>
          </a:p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наезд на пешехода;</a:t>
            </a:r>
          </a:p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наезд на велосипедиста;</a:t>
            </a:r>
          </a:p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наезд на гужевой транспорт;</a:t>
            </a:r>
          </a:p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наезд на животное;</a:t>
            </a:r>
          </a:p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падение пассажира.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2563" y="182563"/>
            <a:ext cx="7845426" cy="235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4" descr="C:\Users\1\Desktop\ДТП\819e90a307c5dc9868054088a1c638c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3501008"/>
            <a:ext cx="4392488" cy="326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31913" y="836613"/>
            <a:ext cx="7812087" cy="3506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нарушение правил дорожного движения,;</a:t>
            </a:r>
          </a:p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усталость водителя;</a:t>
            </a:r>
          </a:p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сложные погодные условия;</a:t>
            </a:r>
          </a:p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низкое качество дорожного покрытия;</a:t>
            </a:r>
          </a:p>
          <a:p>
            <a:pPr>
              <a:buClr>
                <a:srgbClr val="0070C0"/>
              </a:buClr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отвлечение водителя (еда, музыка, разговоры).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13" y="-225425"/>
            <a:ext cx="763905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3813" y="3041650"/>
            <a:ext cx="7358063" cy="765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25" y="500063"/>
            <a:ext cx="2328863" cy="208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421063" y="404813"/>
            <a:ext cx="5830887" cy="532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ru-RU" sz="2000">
                <a:solidFill>
                  <a:srgbClr val="000000"/>
                </a:solidFill>
              </a:rPr>
              <a:t>		В нескольких местах Японии можно проехать на автомобиле по музыкальным дорогам. На участке шоссе размещаются бороздки разной глубины и на разном расстоянии друг от друга. При проезде по этому участку на определённой скорости вибрация от бороздок через колёса передаётся в салон машины, где превращается в какую-нибудь мелодию.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ru-RU" sz="2000">
                <a:solidFill>
                  <a:srgbClr val="000000"/>
                </a:solidFill>
              </a:rPr>
              <a:t>			Если в Японии музыкальные 			дороги делают главным 			образом для туристов, то в 			Южной Корее подобные 			отрезки конструируют на 			особо монотонных шоссе, 			чтобы привлечь внимание 			водителей и не дать им 			заснуть.			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3813" y="2919413"/>
            <a:ext cx="5302251" cy="790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0" y="2205038"/>
            <a:ext cx="4572000" cy="354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		В 1964 г. Дэвид Соломон исследовал зависимость частоты столкновений автомобиля от отличия его скорости от средней скорости потока и представил результаты в графической форме.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813" y="1492250"/>
            <a:ext cx="4421187" cy="536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332656"/>
            <a:ext cx="57223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Кривая Соломона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25" y="500063"/>
            <a:ext cx="2328863" cy="208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916238" y="-100013"/>
            <a:ext cx="6011862" cy="3111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ru-RU" sz="2800">
                <a:solidFill>
                  <a:srgbClr val="000000"/>
                </a:solidFill>
              </a:rPr>
              <a:t>		В США, несмотря на распространённость огнестрельного оружия и очень низкую смертность в дорожных авариях, вероятность погибнуть в автопроисшествии в двадцать раз превышает шанс быть застреленным.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3813" y="2938463"/>
            <a:ext cx="5192713" cy="786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101</Words>
  <Application>Microsoft Office PowerPoint</Application>
  <PresentationFormat>Экран (4:3)</PresentationFormat>
  <Paragraphs>20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Носарева</dc:creator>
  <cp:lastModifiedBy>Носарева</cp:lastModifiedBy>
  <cp:revision>63</cp:revision>
  <cp:lastPrinted>1601-01-01T00:00:00Z</cp:lastPrinted>
  <dcterms:created xsi:type="dcterms:W3CDTF">2013-09-18T16:38:15Z</dcterms:created>
  <dcterms:modified xsi:type="dcterms:W3CDTF">2013-09-25T17:20:37Z</dcterms:modified>
</cp:coreProperties>
</file>