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86" r:id="rId3"/>
    <p:sldId id="257" r:id="rId4"/>
    <p:sldId id="258" r:id="rId5"/>
    <p:sldId id="259" r:id="rId6"/>
    <p:sldId id="285" r:id="rId7"/>
    <p:sldId id="287" r:id="rId8"/>
    <p:sldId id="288" r:id="rId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584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3537" cy="12487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9E46E-3323-4306-A59E-5B3AA72433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F4398-57C7-4CD9-B453-D65F5E9223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-206375"/>
            <a:ext cx="2055812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15038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715C3-ACB9-4D05-BF47-CB1C4256AE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1FC0D-0569-491B-BBCF-C8CA4131F2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552D9-3C0D-419D-85EE-0B069BD1D0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5D413-CC62-4B1D-86BD-10584B90EE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B0C4E-7DEB-470A-8149-6D24106CC0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2DF20-CE4F-4C5B-BF63-72AC50967D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83DEE-1AC0-4FE9-BCC4-206195FE37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EA104-97A7-480D-9560-6C81C82E79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C923C-0A24-4521-830C-ABC1891BCC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23250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72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72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576D2229-A128-45B7-AADB-CE28BEA8CE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 spd="slow">
    <p:dissolve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1138" y="365125"/>
            <a:ext cx="5467351" cy="3451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79963" y="255588"/>
            <a:ext cx="4029075" cy="281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84700" y="3213100"/>
            <a:ext cx="4559300" cy="2633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4787900" y="5229225"/>
            <a:ext cx="43561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chemeClr val="tx1"/>
                </a:solidFill>
              </a:rPr>
              <a:t>Разработала и провела</a:t>
            </a:r>
          </a:p>
          <a:p>
            <a:pPr algn="r"/>
            <a:r>
              <a:rPr lang="ru-RU">
                <a:solidFill>
                  <a:schemeClr val="tx1"/>
                </a:solidFill>
              </a:rPr>
              <a:t>учитель информатики</a:t>
            </a:r>
          </a:p>
          <a:p>
            <a:pPr algn="r"/>
            <a:r>
              <a:rPr lang="ru-RU">
                <a:solidFill>
                  <a:schemeClr val="tx1"/>
                </a:solidFill>
              </a:rPr>
              <a:t>МБОУ СОШ № 177 г.о. Самара</a:t>
            </a:r>
          </a:p>
          <a:p>
            <a:pPr algn="r"/>
            <a:r>
              <a:rPr lang="ru-RU">
                <a:solidFill>
                  <a:schemeClr val="tx1"/>
                </a:solidFill>
              </a:rPr>
              <a:t>Носарева Ю.А.,</a:t>
            </a:r>
          </a:p>
          <a:p>
            <a:pPr algn="r"/>
            <a:r>
              <a:rPr lang="ru-RU">
                <a:solidFill>
                  <a:schemeClr val="tx1"/>
                </a:solidFill>
              </a:rPr>
              <a:t>классный руководитель 10 класса</a:t>
            </a:r>
          </a:p>
        </p:txBody>
      </p:sp>
      <p:pic>
        <p:nvPicPr>
          <p:cNvPr id="1026" name="Picture 2" descr="C:\Users\1\Desktop\Рисунок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504" y="3402445"/>
            <a:ext cx="4752528" cy="3338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avtovolgograda.ru/wp-content/gallery/porsche-cayenne/porsche-cayenne-28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3960440" cy="2968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1\Desktop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48199" y="260647"/>
            <a:ext cx="4044281" cy="3033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1\Desktop\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496072"/>
            <a:ext cx="396044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1\Desktop\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3429000"/>
            <a:ext cx="4235963" cy="3176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1\Desktop\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784" y="2564904"/>
            <a:ext cx="3505163" cy="230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00225"/>
            <a:ext cx="8999538" cy="5046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1\Desktop\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188639"/>
            <a:ext cx="2088232" cy="1696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" y="2487613"/>
            <a:ext cx="9131300" cy="4376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5" name="Picture 3" descr="C:\Users\1\Desktop\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188640"/>
            <a:ext cx="2880320" cy="234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0" y="1052513"/>
            <a:ext cx="5292725" cy="1493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	</a:t>
            </a:r>
            <a:r>
              <a:rPr lang="ru-RU" sz="2400" b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Дорожное движение </a:t>
            </a: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 совокупность общественных отношений, возникающих в процессе перемещения людей и грузов с помощью транспортных средств или без таковых в пределах дорог.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844675"/>
            <a:ext cx="45720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		</a:t>
            </a:r>
            <a:r>
              <a:rPr lang="en-US" sz="2400" b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Водитель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Times New Roman" pitchFamily="16" charset="0"/>
              </a:rPr>
              <a:t>- лицо, </a:t>
            </a:r>
            <a:r>
              <a:rPr lang="en-US" sz="2000" b="1">
                <a:solidFill>
                  <a:srgbClr val="000000"/>
                </a:solidFill>
                <a:latin typeface="Times New Roman" pitchFamily="16" charset="0"/>
              </a:rPr>
              <a:t>управляющее</a:t>
            </a:r>
            <a:r>
              <a:rPr lang="en-US" sz="2000">
                <a:solidFill>
                  <a:srgbClr val="000000"/>
                </a:solidFill>
                <a:latin typeface="Times New Roman" pitchFamily="16" charset="0"/>
              </a:rPr>
              <a:t> каким-либо транспортным средством,</a:t>
            </a: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Times New Roman" pitchFamily="16" charset="0"/>
              </a:rPr>
              <a:t>погонщик, </a:t>
            </a: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Times New Roman" pitchFamily="16" charset="0"/>
              </a:rPr>
              <a:t>ведущий по дороге вьючных, верховых животных или стадо.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3438" y="3484563"/>
            <a:ext cx="4500562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	Пешеход</a:t>
            </a:r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0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- лицо, находящееся вне транспортного средства на дороге и не производящее на ней работу. </a:t>
            </a:r>
          </a:p>
        </p:txBody>
      </p:sp>
      <p:pic>
        <p:nvPicPr>
          <p:cNvPr id="6149" name="Picture 5" descr="C:\Users\1\Desktop\0009-011-Dvizhenie-peshekhodov-zapreschen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6256" y="4653136"/>
            <a:ext cx="2177425" cy="2060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50" name="Picture 6" descr="C:\Users\1\Desktop\1040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188640"/>
            <a:ext cx="1538914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7544" y="0"/>
            <a:ext cx="518494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ДОРОЖНОЕ ДВИЖЕНИЕ, </a:t>
            </a:r>
          </a:p>
          <a:p>
            <a:pPr algn="ctr">
              <a:defRPr/>
            </a:pPr>
            <a:r>
              <a:rPr lang="ru-RU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ЕГО УЧАСТНИКИ</a:t>
            </a:r>
          </a:p>
        </p:txBody>
      </p:sp>
      <p:pic>
        <p:nvPicPr>
          <p:cNvPr id="5122" name="Picture 2" descr="C:\Users\1\Desktop\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2636912"/>
            <a:ext cx="4176464" cy="415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350" y="96838"/>
            <a:ext cx="2328863" cy="2079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627313" y="260350"/>
            <a:ext cx="6300787" cy="181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</a:rPr>
              <a:t>Американец Уильям Фелпс Ино, разработавший первые правила дорожного движения, никогда не водил автомобиль сам.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2060848"/>
            <a:ext cx="4619626" cy="918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2065338"/>
            <a:ext cx="3240088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076825" y="1557338"/>
            <a:ext cx="4067175" cy="378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событие, возникшее в процессе движения по дороге транспортного средства и с его участием, при котором погибли или пострадали люди, повреждены транспортные средства, сооружения, грузы, либо причинён иной материальный ущерб.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80975" y="0"/>
            <a:ext cx="7089775" cy="217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068960"/>
            <a:ext cx="5046465" cy="3789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1412875"/>
            <a:ext cx="536416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Дорожно-транспортное происшествие </a:t>
            </a:r>
            <a:r>
              <a:rPr lang="ru-RU" sz="2800">
                <a:solidFill>
                  <a:schemeClr val="tx1"/>
                </a:solidFill>
              </a:rPr>
              <a:t>- это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5508625" y="2276475"/>
            <a:ext cx="3635375" cy="311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r>
              <a:rPr lang="ru-RU" sz="2800">
                <a:solidFill>
                  <a:srgbClr val="000000"/>
                </a:solidFill>
              </a:rPr>
              <a:t>	Генри Уэлс на своем автомобиле столкнулся с велосипедом Эвелина Томаса, который отделался переломом ноги.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2700" y="433388"/>
            <a:ext cx="2335213" cy="2078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3813" y="2682875"/>
            <a:ext cx="5613401" cy="837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2124075" y="404813"/>
            <a:ext cx="7019925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r>
              <a:rPr lang="ru-RU" sz="3600">
                <a:solidFill>
                  <a:srgbClr val="000000"/>
                </a:solidFill>
              </a:rPr>
              <a:t>	Первое в истории ДТП произошло 30 мая 1896 года в Нью-Йорке.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81</Words>
  <Application>Microsoft Office PowerPoint</Application>
  <PresentationFormat>Экран (4:3)</PresentationFormat>
  <Paragraphs>15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Носарева</dc:creator>
  <cp:lastModifiedBy>Носарева</cp:lastModifiedBy>
  <cp:revision>63</cp:revision>
  <cp:lastPrinted>1601-01-01T00:00:00Z</cp:lastPrinted>
  <dcterms:created xsi:type="dcterms:W3CDTF">2013-09-18T16:38:15Z</dcterms:created>
  <dcterms:modified xsi:type="dcterms:W3CDTF">2013-09-25T17:20:27Z</dcterms:modified>
</cp:coreProperties>
</file>