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486F-44E9-4F57-BBBB-9C9237DDAF83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D86FE-5A38-40DC-92B7-F2BB904AA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D86FE-5A38-40DC-92B7-F2BB904AA46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Елена\Desktop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1428736"/>
            <a:ext cx="8215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изобразительного искусства в 5 классе.                                      Тема: «Древние образы, единство формы и декора в народных игрушках».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5000636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Учитель МБОУ «Илькинская СОШ» Федина Е.Г.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92933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 – 2014 учебный год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к уроку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3214678" cy="2411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  <a:endParaRPr lang="ru-RU" sz="4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00496" y="1428737"/>
            <a:ext cx="43577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рисует мальчик странный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мольберте утром рано?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- мама, это - папа и любимая с</a:t>
            </a:r>
            <a:r>
              <a:rPr lang="ru-RU" sz="2400" b="1" i="1" baseline="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обака.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солнце,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нами,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Светит добрыми лучами...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Нарисую маме поле,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гуляют на просторе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зайчонок, и бельчонок,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весёлый лис-плутишка,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лесных зверей братишка.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Встанет мама утром рано,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ней - моя поляна...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к уроку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9a1bb9a65ed7891520f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218" y="315837"/>
            <a:ext cx="2649953" cy="2928931"/>
          </a:xfrm>
          <a:prstGeom prst="rect">
            <a:avLst/>
          </a:prstGeom>
        </p:spPr>
      </p:pic>
      <p:pic>
        <p:nvPicPr>
          <p:cNvPr id="4" name="Рисунок 3" descr="fa644de1b08849f30b468fcd9ab98fc2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9834"/>
            <a:ext cx="2643174" cy="3528165"/>
          </a:xfrm>
          <a:prstGeom prst="rect">
            <a:avLst/>
          </a:prstGeom>
        </p:spPr>
      </p:pic>
      <p:pic>
        <p:nvPicPr>
          <p:cNvPr id="5" name="Рисунок 4" descr="барын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214554"/>
            <a:ext cx="3338506" cy="4451341"/>
          </a:xfrm>
          <a:prstGeom prst="rect">
            <a:avLst/>
          </a:prstGeom>
        </p:spPr>
      </p:pic>
      <p:pic>
        <p:nvPicPr>
          <p:cNvPr id="6" name="Рисунок 5" descr="1292774668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2786058"/>
            <a:ext cx="2857488" cy="3809984"/>
          </a:xfrm>
          <a:prstGeom prst="rect">
            <a:avLst/>
          </a:prstGeom>
        </p:spPr>
      </p:pic>
      <p:pic>
        <p:nvPicPr>
          <p:cNvPr id="7" name="Рисунок 6" descr="filimonovskaya_igrushka_6-232x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0"/>
            <a:ext cx="22098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500042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Чудо-игрушки</a:t>
            </a:r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к уроку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96036549_4278666_PGT9EHT3EW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1" cy="542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928670"/>
            <a:ext cx="6143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Творенья умельцев дороже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Душе моей всяких иных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чем-то особым и звонким похожи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 тех, кто задумывал их.         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350043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Б. Дубровин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4214819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Спасибо за урок!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Елена\Documents\sre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492922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3108" y="535782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 игрушек есть у ребят…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к уроку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57422" y="28572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70C0"/>
                </a:solidFill>
              </a:rPr>
              <a:t>Тема урока:</a:t>
            </a:r>
            <a:endParaRPr lang="ru-RU" sz="4000" b="1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828680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«Древние образы, единство формы и декора в народных игрушках»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KAR-S-26-NHP_l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714752"/>
            <a:ext cx="1785949" cy="17128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076" name="Picture 4" descr="C:\Users\Елена\Desktop\к уроку\7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429000"/>
            <a:ext cx="2500330" cy="2786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" name="Рисунок 13" descr="KAR-S-29-NHP_li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143380"/>
            <a:ext cx="1643074" cy="1809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к уроку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785926"/>
            <a:ext cx="5715000" cy="42862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Художественная мастерская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к уроку\Fall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Дымковская игрушка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aHR0cDovL2ltZy1mb3RraS55YW5kZXgucnUvZ2V0LzQ0MjgvMTI2MDMwNDY3LmE5LzBfNWVjMTlfODY5ZTdkODBfWEwuan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210053" cy="51435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0" y="2214554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1. Пышные формы.                                2. Яркие краски.                                      3. Узор: кружочки, прямые и волнистые полоски, клеточки, пятна, точки.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ll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571480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Филимоновская игрушка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 descr="DSC_5623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643050"/>
            <a:ext cx="3214710" cy="44076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71934" y="2000240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1. Удлинённые формы.                         2. </a:t>
            </a:r>
            <a:r>
              <a:rPr lang="ru-RU" sz="3200" b="1" dirty="0" smtClean="0">
                <a:solidFill>
                  <a:schemeClr val="accent2"/>
                </a:solidFill>
              </a:rPr>
              <a:t>Основные</a:t>
            </a:r>
            <a:r>
              <a:rPr lang="ru-RU" sz="2800" b="1" dirty="0" smtClean="0">
                <a:solidFill>
                  <a:schemeClr val="accent2"/>
                </a:solidFill>
              </a:rPr>
              <a:t> цвета: малиново-красный, жёлтый и изумрудно-зелёный.                             3. Узор: полоски, ёлочки, точки.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ll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Каргопольские игрушки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1261323202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71612"/>
            <a:ext cx="3500462" cy="46938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4876" y="2071678"/>
            <a:ext cx="4214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1. Приземистые неуклюжие фигурки.                                 2. Разные краски.                        3. Простой узор - символы солнца (круги и кресты), мотивы хлебных колосьев и веточек растений.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ll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643306" y="3500438"/>
            <a:ext cx="11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r>
              <a:rPr lang="ru-RU" sz="1200" dirty="0" smtClean="0"/>
              <a:t>                      </a:t>
            </a:r>
          </a:p>
          <a:p>
            <a:r>
              <a:rPr lang="ru-RU" sz="1200" dirty="0" smtClean="0"/>
              <a:t>	</a:t>
            </a:r>
          </a:p>
          <a:p>
            <a:r>
              <a:rPr lang="ru-RU" sz="1200" dirty="0" smtClean="0"/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7148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«Родина» игрушек</a:t>
            </a:r>
            <a:endParaRPr lang="ru-RU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5" name="Рисунок 4" descr="9e0c2a44b89259a9b6675bb4e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28736"/>
            <a:ext cx="1928806" cy="3060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509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8" name="Рисунок 7" descr="b9d2918681-russkij-stil-filimonovskaya-igrushka-barynya-n43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410876"/>
            <a:ext cx="1857388" cy="38695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0211880fb5b477b08445326b132711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14088" y="2344036"/>
            <a:ext cx="3357586" cy="2098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57224" y="4643446"/>
            <a:ext cx="207170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Дымковская – Кировская область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5572140"/>
            <a:ext cx="242889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Филимоновская – Тульская область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5429264"/>
            <a:ext cx="235745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Каргопольская – Архангельская область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к уроку\FallC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abashevo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571480"/>
            <a:ext cx="2625013" cy="43636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2702403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727" y="653524"/>
            <a:ext cx="2811518" cy="42297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00166" y="5143512"/>
            <a:ext cx="271464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Абашевская – Пензенская область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143512"/>
            <a:ext cx="264320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Хлудневская – Калужская область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323</TotalTime>
  <Words>270</Words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kabtech</cp:lastModifiedBy>
  <cp:revision>27</cp:revision>
  <dcterms:created xsi:type="dcterms:W3CDTF">2013-08-29T19:05:59Z</dcterms:created>
  <dcterms:modified xsi:type="dcterms:W3CDTF">2013-10-18T09:31:00Z</dcterms:modified>
</cp:coreProperties>
</file>