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9712" y="2675467"/>
            <a:ext cx="3600400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Звуки речи.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708920"/>
            <a:ext cx="5328592" cy="357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13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Спиши и подчеркни гласные.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8071808" cy="3415182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На лугу лошади.</a:t>
            </a:r>
          </a:p>
          <a:p>
            <a:pPr algn="l"/>
            <a:r>
              <a:rPr lang="ru-RU" sz="4000" dirty="0" smtClean="0"/>
              <a:t>У конуры злой пес.</a:t>
            </a:r>
          </a:p>
          <a:p>
            <a:pPr algn="l"/>
            <a:r>
              <a:rPr lang="ru-RU" sz="4000" dirty="0" smtClean="0"/>
              <a:t>На солнышке греется кот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V="1">
            <a:off x="677332" y="7389440"/>
            <a:ext cx="3820055" cy="2160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rot="4153328">
            <a:off x="8041585" y="7025844"/>
            <a:ext cx="857724" cy="13290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7173415"/>
            <a:ext cx="3822192" cy="144016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3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800199"/>
          </a:xfrm>
        </p:spPr>
        <p:txBody>
          <a:bodyPr/>
          <a:lstStyle/>
          <a:p>
            <a:r>
              <a:rPr lang="ru-RU" dirty="0" smtClean="0"/>
              <a:t>Гласные звуки: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А О У Э Ы</a:t>
            </a:r>
          </a:p>
          <a:p>
            <a:r>
              <a:rPr lang="ru-RU" sz="6600" dirty="0" smtClean="0">
                <a:solidFill>
                  <a:srgbClr val="C00000"/>
                </a:solidFill>
              </a:rPr>
              <a:t>Я Ё Ю Е И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86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Парные звонкие        </a:t>
            </a:r>
            <a:r>
              <a:rPr lang="ru-RU" sz="5200" dirty="0" smtClean="0">
                <a:solidFill>
                  <a:schemeClr val="accent3"/>
                </a:solidFill>
              </a:rPr>
              <a:t>Б  В  Г  Д  Ж  З</a:t>
            </a:r>
          </a:p>
          <a:p>
            <a:pPr marL="0" indent="0">
              <a:buNone/>
            </a:pPr>
            <a:r>
              <a:rPr lang="ru-RU" sz="4000" dirty="0" smtClean="0"/>
              <a:t>Парные  глухие          </a:t>
            </a:r>
            <a:r>
              <a:rPr lang="ru-RU" sz="5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  Ф К  Т  Ш  С</a:t>
            </a:r>
          </a:p>
          <a:p>
            <a:pPr marL="0" indent="0">
              <a:buNone/>
            </a:pPr>
            <a:r>
              <a:rPr lang="ru-RU" sz="4000" dirty="0" smtClean="0"/>
              <a:t>Звонкие без пары         </a:t>
            </a:r>
            <a:r>
              <a:rPr lang="ru-RU" sz="5200" dirty="0" smtClean="0">
                <a:solidFill>
                  <a:srgbClr val="FFFF00"/>
                </a:solidFill>
              </a:rPr>
              <a:t>Л М Н Р</a:t>
            </a:r>
            <a:endParaRPr lang="ru-RU" sz="52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ru-RU" sz="4000" dirty="0" smtClean="0"/>
              <a:t>Глухие без пары            </a:t>
            </a:r>
            <a:r>
              <a:rPr lang="ru-RU" sz="5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Щ Ц Ч Х</a:t>
            </a:r>
          </a:p>
          <a:p>
            <a:pPr marL="0" indent="0">
              <a:buNone/>
            </a:pPr>
            <a:r>
              <a:rPr lang="ru-RU" sz="4000" dirty="0" smtClean="0"/>
              <a:t>Согласный                        </a:t>
            </a:r>
            <a:r>
              <a:rPr lang="ru-RU" sz="5200" dirty="0" smtClean="0">
                <a:solidFill>
                  <a:srgbClr val="C00000"/>
                </a:solidFill>
              </a:rPr>
              <a:t>Й</a:t>
            </a:r>
            <a:endParaRPr lang="ru-RU" sz="52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Согласные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7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584175"/>
          </a:xfrm>
        </p:spPr>
        <p:txBody>
          <a:bodyPr>
            <a:normAutofit/>
          </a:bodyPr>
          <a:lstStyle/>
          <a:p>
            <a:r>
              <a:rPr lang="ru-RU" dirty="0" smtClean="0"/>
              <a:t>Прочитай слова, запиши и укажи  гласные и согласные.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2160240"/>
          </a:xfrm>
        </p:spPr>
        <p:txBody>
          <a:bodyPr>
            <a:noAutofit/>
          </a:bodyPr>
          <a:lstStyle/>
          <a:p>
            <a:pPr algn="l"/>
            <a:endParaRPr lang="ru-RU" sz="3200" dirty="0" smtClean="0">
              <a:solidFill>
                <a:schemeClr val="tx2"/>
              </a:solidFill>
            </a:endParaRPr>
          </a:p>
          <a:p>
            <a:pPr algn="l"/>
            <a:r>
              <a:rPr lang="ru-RU" sz="3200" dirty="0" smtClean="0">
                <a:solidFill>
                  <a:schemeClr val="tx2"/>
                </a:solidFill>
              </a:rPr>
              <a:t>Сок                      Сарай               Стол</a:t>
            </a:r>
          </a:p>
          <a:p>
            <a:pPr algn="l"/>
            <a:r>
              <a:rPr lang="ru-RU" sz="3200" dirty="0" smtClean="0">
                <a:solidFill>
                  <a:schemeClr val="tx2"/>
                </a:solidFill>
              </a:rPr>
              <a:t>Дуб                     Майка               Чашка</a:t>
            </a:r>
          </a:p>
          <a:p>
            <a:pPr algn="l"/>
            <a:r>
              <a:rPr lang="ru-RU" sz="3200" dirty="0" smtClean="0">
                <a:solidFill>
                  <a:schemeClr val="tx2"/>
                </a:solidFill>
              </a:rPr>
              <a:t>Пенал                 Май                   Эхо</a:t>
            </a:r>
          </a:p>
          <a:p>
            <a:pPr algn="l"/>
            <a:r>
              <a:rPr lang="ru-RU" sz="3200" dirty="0" smtClean="0">
                <a:solidFill>
                  <a:schemeClr val="tx2"/>
                </a:solidFill>
              </a:rPr>
              <a:t>Пирог                  Щи                    Грибы</a:t>
            </a:r>
          </a:p>
          <a:p>
            <a:pPr algn="l"/>
            <a:r>
              <a:rPr lang="ru-RU" sz="3200" dirty="0" smtClean="0">
                <a:solidFill>
                  <a:schemeClr val="tx2"/>
                </a:solidFill>
              </a:rPr>
              <a:t>Забор                  Маяк                 Клей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80119"/>
          </a:xfrm>
        </p:spPr>
        <p:txBody>
          <a:bodyPr>
            <a:normAutofit/>
          </a:bodyPr>
          <a:lstStyle/>
          <a:p>
            <a:r>
              <a:rPr lang="ru-RU" dirty="0" smtClean="0"/>
              <a:t>Какой звук чаще слышим?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132856"/>
            <a:ext cx="8280920" cy="350594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	</a:t>
            </a:r>
            <a:r>
              <a:rPr lang="ru-RU" sz="4000" dirty="0" smtClean="0">
                <a:solidFill>
                  <a:schemeClr val="tx1"/>
                </a:solidFill>
              </a:rPr>
              <a:t>У Сени и Сани в сетях сом с усами.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	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581128"/>
            <a:ext cx="38100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7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</a:rPr>
              <a:t>Гусь Гога и гусь Гага друг без друга ни шагу.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звук чаще слышим?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573016"/>
            <a:ext cx="3714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30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512168"/>
          </a:xfrm>
        </p:spPr>
        <p:txBody>
          <a:bodyPr/>
          <a:lstStyle/>
          <a:p>
            <a:r>
              <a:rPr lang="ru-RU" dirty="0" smtClean="0"/>
              <a:t>Какой звук чаще слышим?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420889"/>
            <a:ext cx="6400800" cy="165618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</a:rPr>
              <a:t>Кот копеек накопил, кошке козочку купил.</a:t>
            </a:r>
          </a:p>
          <a:p>
            <a:r>
              <a:rPr lang="ru-RU" dirty="0">
                <a:solidFill>
                  <a:schemeClr val="tx1"/>
                </a:solidFill>
              </a:rPr>
              <a:t>	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861047"/>
            <a:ext cx="3168352" cy="2106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6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</a:rPr>
              <a:t>Мороза моржи не страшатся, моржи на морозе резвятся.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звук чаще слышим?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3" y="3573016"/>
            <a:ext cx="3715891" cy="253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84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в какой клетке живет?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3217460"/>
            <a:ext cx="3822192" cy="63976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        2                       3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332" y="4149080"/>
            <a:ext cx="3820055" cy="197708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1960" y="3217460"/>
            <a:ext cx="4680520" cy="63976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4                         5                        6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3933056"/>
            <a:ext cx="3822192" cy="2193107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403969"/>
            <a:ext cx="176491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6637" y="1403969"/>
            <a:ext cx="166674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1403969"/>
            <a:ext cx="1765970" cy="188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3385" y="1439613"/>
            <a:ext cx="1810764" cy="183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4149" y="1444376"/>
            <a:ext cx="178703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68" y="3726383"/>
            <a:ext cx="176368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48" y="5022527"/>
            <a:ext cx="2033747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0756" y="4077072"/>
            <a:ext cx="10096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3789040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895" y="4955963"/>
            <a:ext cx="2205861" cy="15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1040" y="4915119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789039"/>
            <a:ext cx="1940340" cy="1166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3689" y="3916268"/>
            <a:ext cx="7143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2064" y="3789039"/>
            <a:ext cx="1618976" cy="112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39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154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Звуки речи.</vt:lpstr>
      <vt:lpstr>Гласные звуки:</vt:lpstr>
      <vt:lpstr>Согласные</vt:lpstr>
      <vt:lpstr>Прочитай слова, запиши и укажи  гласные и согласные.</vt:lpstr>
      <vt:lpstr>Какой звук чаще слышим?</vt:lpstr>
      <vt:lpstr>Какой звук чаще слышим?</vt:lpstr>
      <vt:lpstr>Какой звук чаще слышим?</vt:lpstr>
      <vt:lpstr>Какой звук чаще слышим?</vt:lpstr>
      <vt:lpstr>Кто в какой клетке живет?</vt:lpstr>
      <vt:lpstr>Спиши и подчеркни гласные.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речи.</dc:title>
  <dc:creator>Учитель</dc:creator>
  <cp:lastModifiedBy>Учитель</cp:lastModifiedBy>
  <cp:revision>17</cp:revision>
  <dcterms:created xsi:type="dcterms:W3CDTF">2012-11-14T05:36:14Z</dcterms:created>
  <dcterms:modified xsi:type="dcterms:W3CDTF">2013-04-12T12:06:43Z</dcterms:modified>
</cp:coreProperties>
</file>