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90" r:id="rId4"/>
    <p:sldId id="285" r:id="rId5"/>
    <p:sldId id="287" r:id="rId6"/>
    <p:sldId id="286" r:id="rId7"/>
    <p:sldId id="288" r:id="rId8"/>
    <p:sldId id="289" r:id="rId9"/>
    <p:sldId id="258" r:id="rId10"/>
    <p:sldId id="280" r:id="rId11"/>
    <p:sldId id="260" r:id="rId12"/>
    <p:sldId id="266" r:id="rId13"/>
    <p:sldId id="268" r:id="rId14"/>
    <p:sldId id="281" r:id="rId15"/>
    <p:sldId id="283" r:id="rId16"/>
    <p:sldId id="284" r:id="rId17"/>
    <p:sldId id="282" r:id="rId18"/>
    <p:sldId id="278" r:id="rId19"/>
    <p:sldId id="261" r:id="rId20"/>
    <p:sldId id="279" r:id="rId21"/>
    <p:sldId id="291" r:id="rId22"/>
    <p:sldId id="269" r:id="rId23"/>
    <p:sldId id="270" r:id="rId24"/>
    <p:sldId id="271" r:id="rId25"/>
    <p:sldId id="274" r:id="rId26"/>
    <p:sldId id="273" r:id="rId27"/>
    <p:sldId id="275" r:id="rId28"/>
    <p:sldId id="277" r:id="rId29"/>
    <p:sldId id="292" r:id="rId30"/>
    <p:sldId id="293" r:id="rId31"/>
    <p:sldId id="26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25418DF-A236-4426-A5B1-9FA8BC4D1525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E99BA30-F699-4559-AB7C-8B8B11F4A2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5418DF-A236-4426-A5B1-9FA8BC4D1525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9BA30-F699-4559-AB7C-8B8B11F4A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5418DF-A236-4426-A5B1-9FA8BC4D1525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9BA30-F699-4559-AB7C-8B8B11F4A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5418DF-A236-4426-A5B1-9FA8BC4D1525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9BA30-F699-4559-AB7C-8B8B11F4A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25418DF-A236-4426-A5B1-9FA8BC4D1525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E99BA30-F699-4559-AB7C-8B8B11F4A2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5418DF-A236-4426-A5B1-9FA8BC4D1525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E99BA30-F699-4559-AB7C-8B8B11F4A2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5418DF-A236-4426-A5B1-9FA8BC4D1525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E99BA30-F699-4559-AB7C-8B8B11F4A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5418DF-A236-4426-A5B1-9FA8BC4D1525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9BA30-F699-4559-AB7C-8B8B11F4A2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5418DF-A236-4426-A5B1-9FA8BC4D1525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9BA30-F699-4559-AB7C-8B8B11F4A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25418DF-A236-4426-A5B1-9FA8BC4D1525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E99BA30-F699-4559-AB7C-8B8B11F4A2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25418DF-A236-4426-A5B1-9FA8BC4D1525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E99BA30-F699-4559-AB7C-8B8B11F4A2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25418DF-A236-4426-A5B1-9FA8BC4D1525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E99BA30-F699-4559-AB7C-8B8B11F4A2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mj.ru/articles_1314.htm" TargetMode="External"/><Relationship Id="rId13" Type="http://schemas.openxmlformats.org/officeDocument/2006/relationships/hyperlink" Target="http://www.kuluarbc.com.ua/nasekomie-kryma/ukus-karakurt.html" TargetMode="External"/><Relationship Id="rId18" Type="http://schemas.openxmlformats.org/officeDocument/2006/relationships/hyperlink" Target="http://vsezdorovo.com/2012/07/pandinus-imperator/" TargetMode="External"/><Relationship Id="rId3" Type="http://schemas.openxmlformats.org/officeDocument/2006/relationships/hyperlink" Target="http://vsezdorovo.com/2012/09/tarantula-spider/" TargetMode="External"/><Relationship Id="rId21" Type="http://schemas.openxmlformats.org/officeDocument/2006/relationships/hyperlink" Target="http://693437.ucoz.ru/publ/zashhita_ogoroda/bolezni_ogurcov_tlja/21-1-0-76" TargetMode="External"/><Relationship Id="rId7" Type="http://schemas.openxmlformats.org/officeDocument/2006/relationships/hyperlink" Target="http://www.medicalj.ru/diseases/infectious/732-chesotka-simptomy-lechenie" TargetMode="External"/><Relationship Id="rId12" Type="http://schemas.openxmlformats.org/officeDocument/2006/relationships/hyperlink" Target="http://animalregister.net/t/taezhnyiy-klesch.html" TargetMode="External"/><Relationship Id="rId17" Type="http://schemas.openxmlformats.org/officeDocument/2006/relationships/hyperlink" Target="http://www.fresher.ru/2011/12/17/samyj-yadovityj-skorpion/" TargetMode="External"/><Relationship Id="rId2" Type="http://schemas.openxmlformats.org/officeDocument/2006/relationships/hyperlink" Target="http://pauki.ucoz.com/index/vneshnee_i_vnutrennee_stroenie/0-7" TargetMode="External"/><Relationship Id="rId16" Type="http://schemas.openxmlformats.org/officeDocument/2006/relationships/hyperlink" Target="http://www.zoodrug.ru/topic1140.html" TargetMode="External"/><Relationship Id="rId20" Type="http://schemas.openxmlformats.org/officeDocument/2006/relationships/hyperlink" Target="http://agrokhimgrupp.ua/blog/pomidor/737-pautinnyy-klesch-metody-borb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foabad.com/priroda-i-yekologija-turkmenistana/karakurt-samyi-jadovityi-pauk-evrazi.html" TargetMode="External"/><Relationship Id="rId11" Type="http://schemas.openxmlformats.org/officeDocument/2006/relationships/hyperlink" Target="http://www.kp.ru/guide/pylevye-kleshchi.html" TargetMode="External"/><Relationship Id="rId5" Type="http://schemas.openxmlformats.org/officeDocument/2006/relationships/hyperlink" Target="http://podsneznik.nnov.org/arahnologiya-vs-arahnofobiya/3279664.html" TargetMode="External"/><Relationship Id="rId15" Type="http://schemas.openxmlformats.org/officeDocument/2006/relationships/hyperlink" Target="http://www.lookandtravel.ru/?p=6966" TargetMode="External"/><Relationship Id="rId10" Type="http://schemas.openxmlformats.org/officeDocument/2006/relationships/hyperlink" Target="http://www.inmoment.ru/beauty/health/dust-mites.html" TargetMode="External"/><Relationship Id="rId19" Type="http://schemas.openxmlformats.org/officeDocument/2006/relationships/hyperlink" Target="http://www.medical-enc.ru/3/vrediteli_zerna.shtml" TargetMode="External"/><Relationship Id="rId4" Type="http://schemas.openxmlformats.org/officeDocument/2006/relationships/hyperlink" Target="http://goodnewsanimal.ru/news/pauk_pticeed_idealnyj_pitomec/2012-02-15-909" TargetMode="External"/><Relationship Id="rId9" Type="http://schemas.openxmlformats.org/officeDocument/2006/relationships/hyperlink" Target="http://www.solyar.ru/uvlazhniteli_vozdukha_vozdukhoochistiteli_provetrivateli/pylevye-kleshchi/" TargetMode="External"/><Relationship Id="rId14" Type="http://schemas.openxmlformats.org/officeDocument/2006/relationships/hyperlink" Target="http://www.kuluarbc.com.ua/nasekomie-kryma/tarantul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Многообразие Паукообразных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3109930"/>
          </a:xfrm>
        </p:spPr>
        <p:txBody>
          <a:bodyPr>
            <a:normAutofit/>
          </a:bodyPr>
          <a:lstStyle/>
          <a:p>
            <a:pPr lvl="8"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Урок биологии </a:t>
            </a:r>
          </a:p>
          <a:p>
            <a:pPr lvl="8"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 класс</a:t>
            </a:r>
          </a:p>
          <a:p>
            <a:pPr lvl="8"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биологии </a:t>
            </a:r>
          </a:p>
          <a:p>
            <a:pPr lvl="8"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СОШ 2</a:t>
            </a:r>
          </a:p>
          <a:p>
            <a:pPr lvl="8"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Белореченк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8"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Краснодарский край</a:t>
            </a:r>
          </a:p>
          <a:p>
            <a:pPr lvl="8"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Арефьева Н. 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8010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Терафоза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Блонда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643446"/>
            <a:ext cx="8572560" cy="178594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Самый большой паук в мире. Он способен охотится на жаб, мышей и даже небольших змей.  В среднем размеры тела  8-9 см, а средний размах конечностей паука около 25 см. Обитают эти гиганты в лесах Суринама, Венесуэлы и северной Бразилии.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Терафоза Блонд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5983" y="1071546"/>
            <a:ext cx="4755487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Паук - птицеед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Укусы лишь нескольких видов птицеедов действительно опасны для человека. В большинстве случаев, укус даже крупного паука, оказывается не болезненнее укуса осы; место укуса может слегка опухнуть и покраснеть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того, как паук нападает на жертву, он впрыскивает в нее парализующий яд, который растворяет все внутренние органы добычи, после чего съедает пойманную жертву, высасывая из нее растворенные внутренности.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Несмотря на название, птицы редко входят в рацион птицеедов.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Пауков птицеедов разводят в домашних условиях</a:t>
            </a:r>
            <a:r>
              <a:rPr lang="ru-RU" sz="2400" dirty="0" smtClean="0"/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4000504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goodnewsanimal.ru/Rrr/77/Brachypelma_smithi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85728"/>
            <a:ext cx="4071966" cy="3378460"/>
          </a:xfrm>
          <a:prstGeom prst="rect">
            <a:avLst/>
          </a:prstGeom>
          <a:noFill/>
        </p:spPr>
      </p:pic>
      <p:pic>
        <p:nvPicPr>
          <p:cNvPr id="7" name="Picture 2" descr="http://goodnewsanimal.ru/Rrr/77/P90327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3857620" y="2857496"/>
            <a:ext cx="5072066" cy="3793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goodnewsanimal.ru/Rrr/22/Grammostola_pulchra-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5" y="285728"/>
            <a:ext cx="4381529" cy="3286147"/>
          </a:xfrm>
          <a:prstGeom prst="rect">
            <a:avLst/>
          </a:prstGeom>
          <a:noFill/>
        </p:spPr>
      </p:pic>
      <p:pic>
        <p:nvPicPr>
          <p:cNvPr id="5" name="Picture 2" descr="кошки едят птиц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00496" y="2786058"/>
            <a:ext cx="4810132" cy="3607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4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Тарантул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Тарантул – общее название нескольких видов крупных  пауков, принадлежащих к семейству пауков-волков.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тарантулы ядовиты, но это не значит, что они особо опасны для человека. Для людей укус тарантула равносилен укусу осы, ну, может, немного более сильный. В месте укуса появляется отек, яд вызывает боль и онемение, часто поднимается температура. К летальному исходу может привести только сильная аллергическая реакция.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96101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средние века единственным средством спасения от болезни после укуса паука был дикий танец тарантелла. Что бы прошла болезнь, надо было танцевать до полного изнеможения.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5"/>
            <a:ext cx="8229600" cy="43865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3490" name="Picture 2" descr="http://www.lookandtravel.ru/wp-content/uploads/2011/01/%D0%A2%D0%B0%D1%80%D0%B0%D0%BD%D1%82%D1%83%D0%B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1604" y="1928802"/>
            <a:ext cx="6283797" cy="4457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6562" name="Picture 2" descr="http://www.lookandtravel.ru/wp-content/uploads/2011/01/%D0%A2%D0%B0%D1%80%D0%B0%D0%BD%D1%82%D1%83%D0%BB-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85728"/>
            <a:ext cx="4222543" cy="3786214"/>
          </a:xfrm>
          <a:prstGeom prst="rect">
            <a:avLst/>
          </a:prstGeom>
          <a:noFill/>
        </p:spPr>
      </p:pic>
      <p:pic>
        <p:nvPicPr>
          <p:cNvPr id="66564" name="Picture 4" descr="http://www.lookandtravel.ru/wp-content/uploads/2011/01/%D0%AE%D0%B6%D0%BD%D0%BE%D1%80%D1%83%D1%81%D1%81%D0%BA%D0%B8%D0%B9-%D1%82%D0%B0%D1%80%D0%B0%D0%BD%D1%82%D1%83%D0%B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3143248"/>
            <a:ext cx="4572011" cy="3429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4657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Первая помощь при укусе тарантула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Тщательно промыть место укуса большим количеством мыльной воды.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Наложите жгут на укушенную конечность и максимально обездвижьте ее.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Приложите холод на место укуса.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Рекомендуется обильное питье. Тогда часть яда быстрее выведется с мочой.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Взрослому можно дать аспирин или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ацетаминофен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 Детям лучше дать парацетамол.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Если есть возможность, раздавите тарантула, и смажьте кровью место укуса. Дело в том, что в его крови содержится антидот к собственному яду.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При появлении аллергической реакции, пострадавшего лучше в кратчайшие сроки доставить в больницу.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801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Каракурт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357298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Укусы каракурта вызывают у человека очень тяжелое отравление, которое при несвоевременном лечении может заканчиваться смертью.</a:t>
            </a:r>
          </a:p>
        </p:txBody>
      </p:sp>
      <p:pic>
        <p:nvPicPr>
          <p:cNvPr id="48130" name="Picture 2" descr="Каракурт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28860" y="2643182"/>
            <a:ext cx="5229225" cy="3486151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1643050"/>
            <a:ext cx="8229600" cy="452628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46572"/>
          </a:xfrm>
        </p:spPr>
        <p:txBody>
          <a:bodyPr>
            <a:normAutofit/>
          </a:bodyPr>
          <a:lstStyle/>
          <a:p>
            <a:pPr algn="ctr"/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100971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Момент укуса каракуртом человек боли почти не ощущает, но через 10-15 минут возникает острая боль, распространяющаяся от места укуса по всему телу. Появляется резкая боль в пояснице, животе, груди, отмечается поверхностное дыхание, головокружение, нередко рвота, судороги рук, ног. Лицо больного искажено болью и сильным страхом, из глаз текут слезы, он сильно потеет. Появляется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синюшность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верхней части тела, на коже появляется красная сыпь; такое состояние продолжается 3-5 дней.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своевременном лечении выздоровление наступает через 2-3 недели. 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тяжелых случаях без медицинской помощи, через 1-2 дня может наступить смерть.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Класс Паукообразные:</a:t>
            </a:r>
          </a:p>
          <a:p>
            <a:pPr>
              <a:buNone/>
            </a:pPr>
            <a:r>
              <a:rPr lang="ru-RU" dirty="0" smtClean="0"/>
              <a:t>1. Отряд Пауки</a:t>
            </a:r>
          </a:p>
          <a:p>
            <a:pPr>
              <a:buNone/>
            </a:pPr>
            <a:r>
              <a:rPr lang="ru-RU" dirty="0" smtClean="0"/>
              <a:t>2. Отряд Клещи</a:t>
            </a:r>
          </a:p>
          <a:p>
            <a:pPr>
              <a:buNone/>
            </a:pPr>
            <a:r>
              <a:rPr lang="ru-RU" dirty="0" smtClean="0"/>
              <a:t>3. Отряд Скорпионы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Первая помощь при укусе каракурта: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26035"/>
          </a:xfrm>
        </p:spPr>
        <p:txBody>
          <a:bodyPr>
            <a:normAutofit fontScale="55000" lnSpcReduction="20000"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 течении первых пары минут место укуса каракурта нужно прижечь двумя-тремя спичками. Для этого приложите 3 спички головками к месту укуса и подожгите их  4-ой. При укусе поражается верхний слой кожи, поэтому пламени спичек хватит для частичной нейтрализации и разрушения яда. 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Полезны растирания спиртом, клизмы.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Больной должен пить теплый чай или воду. Давать по чуть-чуть, так как после укуса каракурта выделение мочи ухудшается.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Для снятия боли можно колоть обезболивающие препараты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Лучшим средством для нейтрализации яда каракурта является ташкентская противокаракуртовая сыворотка. Поэтому пострадавшего нужно доставить в больницу в кратчайшие сроки!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Клещи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Головогрудь и брюшко сливаются, образуя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мешковидное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тело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Хелицеры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педипальпы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превращаются в колюще-сосущий хоботок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Есть паразиты растений, животных, человека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Клещи – переносчики вирусов, бактерий, гельминтов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088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Чесоточный клещ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736"/>
            <a:ext cx="5429288" cy="442915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Чесотка - инфекционное паразитарное заболевание кожи, которое вызывается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чесоточным клещом.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Заражение чесоткой происходит через одежду и постельное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белье,рукопожатие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предметы.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Длина самки чесоточного клеща составляет 200-400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Живет самка чесоточного клеща около 1 мес. Самки проделывают ходы под роговым слоем эпидермиса, откладывая там по 2-3 яйца в сутки. Из яиц вылупляются личинки.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Чесотка (чесоточный клещ)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5008" y="2071678"/>
            <a:ext cx="3067050" cy="2266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Симптомы чесотки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4900618" cy="452628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1 - кожный зуд, особенно усиливающийся в ночное время.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2 - белесовато-сероватые прямые или изогнутые линии 5-7 мм на коже 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3 - точечные или линейные экскориации (расчёсы).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4 - гнойно-кровянистые корочки.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5 - Типичные места высыпания: межпальцевые области кистей, живот (особенно вокруг пупка), на ягодицах, молочных железах - там, где кожа тоньше.</a:t>
            </a:r>
          </a:p>
          <a:p>
            <a:endParaRPr lang="ru-RU" sz="2400" dirty="0"/>
          </a:p>
        </p:txBody>
      </p:sp>
      <p:pic>
        <p:nvPicPr>
          <p:cNvPr id="38916" name="Picture 4" descr="Типичная локализация чесотки, чесоточные ходы между пальцев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14964" y="1428736"/>
            <a:ext cx="3214708" cy="2143140"/>
          </a:xfrm>
          <a:prstGeom prst="rect">
            <a:avLst/>
          </a:prstGeom>
          <a:noFill/>
        </p:spPr>
      </p:pic>
      <p:pic>
        <p:nvPicPr>
          <p:cNvPr id="38918" name="Picture 6" descr="Симптомы чесотки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86380" y="3929066"/>
            <a:ext cx="3638550" cy="2200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4657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Пылевые клещи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клещ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5984" y="1071546"/>
            <a:ext cx="4665337" cy="2857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3929066"/>
            <a:ext cx="828680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Пылевой клещ – это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синатропный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организм, то есть «живущий вместе с человеком», который любит тепло и влажность воздуха выше 55%, наличие питательной базы в виде отмерших клеток человеческой кожи и шерстяного ворса пледов, одеял, ковров, мебельной обивки. Особенно комфортны для пылевого клеща места скопления пыли: плинтуса, книжные полки, ковры, домашняя обувь и т.д.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аллергий, вызываемых клещами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Аллергический ринит;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Бронхиальная астма;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Респираторные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аллергозы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при периодическом вдыхании клещей и их экскрементов;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Атопический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дерматит;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Конъюнктивит;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Риноконъюнктивит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Отек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Квинке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Акародерматиты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при укусах пылевых клещей;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Глубокие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акариазы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при попадании клещей в желудочно-кишечный тракт.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74391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Традиционные способы борьбы с пылевыми клещами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мороз (воздействие низких температур);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солнце (ультрафиолетовое излучение);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регулярная влажная уборка с помощью 20%-ного раствора поваренной соли;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своевременная замена матрасов, одеял, подушек;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стирка постельного белья при температуре не ниже 65°C;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хранение постельного белья в сухом помещении;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пылесос.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Современные методы борьбы с пылевыми клещами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специальные пылесосы;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пароочистители, воздухоочистители;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средства для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антиклещевой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обработки;</a:t>
            </a:r>
          </a:p>
          <a:p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противоаллергенные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добавки для стирки белья</a:t>
            </a:r>
            <a:r>
              <a:rPr lang="ru-RU" sz="26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Иксодовые клещи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Таежный клещ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://www.doctoribolit.ru/images/Ixodes_persulcatus/Ixodes%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00496" y="1571612"/>
            <a:ext cx="4193283" cy="44291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2214554"/>
            <a:ext cx="32861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Таежный клещ — основной переносчик вируса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клещевого энцефалита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крайне тяжелого заболевания, приводящего к поражениям нервной системы и нередко даже к смерти.</a:t>
            </a:r>
            <a:r>
              <a:rPr lang="ru-RU" dirty="0"/>
              <a:t> 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Первая помощь при укусе клеща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Смазать присосавшегося клеща жиром (вазелином, кремом, подсолнечным маслом)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Подождать 12-20 минут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Нитяной петлёй или пинцетом осторожно вытягивать клеща, покачивая из стороны в сторону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Стараться не разрушить клеща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Снятого клеща сжечь или залить кипятком.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Место укуса обработать спиртом, йодом, перекисью водорода и т.д.</a:t>
            </a:r>
          </a:p>
          <a:p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 раздавливать клеща, т.к. можно заразиться вирусом , содержащемся в его внутренних органах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4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Вредители сельского хозяйства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мучной клещ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7" y="1428736"/>
            <a:ext cx="3256016" cy="35004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5072074"/>
            <a:ext cx="2500330" cy="35719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Мучной клещ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1714488"/>
            <a:ext cx="4857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Мучные клещи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очень мелкие членистоногие, едва различимые невооруженным глазом, почти прозрачные; питаются зерновой пылью и поврежденным зерном. Пораженное ими зерно затхлого запаха. Обилие мучных клещей делает зерно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зернопродукты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непригодными в пищу, снижает всхожесть семян.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Скорпионы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Педипальпы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виде клешней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Задний отдел брюшка членистый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конце брюшка пара ядовитых желез с жалом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Ведут ночной образ жизни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0" name="Picture 8" descr="Паутинный клещ - методы борьбы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28992" y="2928934"/>
            <a:ext cx="5301084" cy="3571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4657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Паутинные клещи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857364"/>
            <a:ext cx="8229600" cy="45262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4042" name="Picture 10" descr="http://693437.ucoz.ru/_pu/0/s3418797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1214422"/>
            <a:ext cx="4330209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815351"/>
          </a:xfrm>
        </p:spPr>
        <p:txBody>
          <a:bodyPr>
            <a:normAutofit lnSpcReduction="10000"/>
          </a:bodyPr>
          <a:lstStyle/>
          <a:p>
            <a:r>
              <a:rPr lang="en-US" sz="1700" dirty="0" smtClean="0">
                <a:hlinkClick r:id="rId2"/>
              </a:rPr>
              <a:t>http://pauki.ucoz.com/index/vneshnee_i_vnutrennee_stroenie/0-7</a:t>
            </a:r>
            <a:endParaRPr lang="ru-RU" sz="1700" dirty="0" smtClean="0"/>
          </a:p>
          <a:p>
            <a:r>
              <a:rPr lang="en-US" sz="1700" dirty="0" smtClean="0">
                <a:hlinkClick r:id="rId3"/>
              </a:rPr>
              <a:t>http://vsezdorovo.com/2012/09/tarantula-spider/</a:t>
            </a:r>
            <a:endParaRPr lang="ru-RU" sz="1700" dirty="0" smtClean="0"/>
          </a:p>
          <a:p>
            <a:r>
              <a:rPr lang="en-US" sz="1700" dirty="0" smtClean="0">
                <a:hlinkClick r:id="rId4"/>
              </a:rPr>
              <a:t>http://goodnewsanimal.ru/news/pauk_pticeed_idealnyj_pitomec/2012-02-15-909</a:t>
            </a:r>
            <a:endParaRPr lang="ru-RU" sz="1700" dirty="0" smtClean="0"/>
          </a:p>
          <a:p>
            <a:r>
              <a:rPr lang="en-US" sz="1700" dirty="0" smtClean="0">
                <a:hlinkClick r:id="rId5"/>
              </a:rPr>
              <a:t>http://podsneznik.nnov.org/arahnologiya-vs-arahnofobiya/3279664.html</a:t>
            </a:r>
            <a:endParaRPr lang="ru-RU" sz="1700" dirty="0" smtClean="0"/>
          </a:p>
          <a:p>
            <a:r>
              <a:rPr lang="en-US" sz="1700" dirty="0" smtClean="0">
                <a:hlinkClick r:id="rId6"/>
              </a:rPr>
              <a:t>http://infoabad.com/priroda-i-yekologija-turkmenistana/karakurt-samyi-jadovityi-pauk-evrazi.html</a:t>
            </a:r>
            <a:endParaRPr lang="ru-RU" sz="1700" dirty="0" smtClean="0"/>
          </a:p>
          <a:p>
            <a:r>
              <a:rPr lang="en-US" sz="1700" dirty="0" smtClean="0">
                <a:hlinkClick r:id="rId7"/>
              </a:rPr>
              <a:t>http://www.medicalj.ru/diseases/infectious/732-chesotka-simptomy-lechenie</a:t>
            </a:r>
            <a:endParaRPr lang="ru-RU" sz="1700" dirty="0" smtClean="0"/>
          </a:p>
          <a:p>
            <a:r>
              <a:rPr lang="en-US" sz="1700" dirty="0" smtClean="0">
                <a:hlinkClick r:id="rId8"/>
              </a:rPr>
              <a:t>http://www.rmj.ru/articles_1314.htm</a:t>
            </a:r>
            <a:endParaRPr lang="ru-RU" sz="1700" dirty="0" smtClean="0"/>
          </a:p>
          <a:p>
            <a:r>
              <a:rPr lang="en-US" sz="1700" dirty="0" smtClean="0">
                <a:hlinkClick r:id="rId9"/>
              </a:rPr>
              <a:t>http://www.solyar.ru/uvlazhniteli_vozdukha_vozdukhoochistiteli_provetrivateli/pylevye-kleshchi/</a:t>
            </a:r>
            <a:endParaRPr lang="ru-RU" sz="1700" dirty="0" smtClean="0"/>
          </a:p>
          <a:p>
            <a:r>
              <a:rPr lang="en-US" sz="1700" dirty="0" smtClean="0">
                <a:hlinkClick r:id="rId10"/>
              </a:rPr>
              <a:t>http://www.inmoment.ru/beauty/health/dust-mites.html</a:t>
            </a:r>
            <a:endParaRPr lang="ru-RU" sz="1700" dirty="0" smtClean="0"/>
          </a:p>
          <a:p>
            <a:r>
              <a:rPr lang="en-US" sz="1700" dirty="0" smtClean="0">
                <a:hlinkClick r:id="rId11"/>
              </a:rPr>
              <a:t>http://www.kp.ru/guide/pylevye-kleshchi.html</a:t>
            </a:r>
            <a:endParaRPr lang="ru-RU" sz="1700" dirty="0" smtClean="0"/>
          </a:p>
          <a:p>
            <a:r>
              <a:rPr lang="en-US" sz="1700" dirty="0" smtClean="0">
                <a:hlinkClick r:id="rId12"/>
              </a:rPr>
              <a:t>http://animalregister.net/t/taezhnyiy-klesch.html</a:t>
            </a:r>
            <a:endParaRPr lang="ru-RU" sz="1700" dirty="0" smtClean="0"/>
          </a:p>
          <a:p>
            <a:r>
              <a:rPr lang="en-US" sz="1700" dirty="0" smtClean="0">
                <a:hlinkClick r:id="rId13"/>
              </a:rPr>
              <a:t>http://www.kuluarbc.com.ua/nasekomie-kryma/ukus-karakurt.html</a:t>
            </a:r>
            <a:endParaRPr lang="ru-RU" sz="1700" dirty="0" smtClean="0"/>
          </a:p>
          <a:p>
            <a:r>
              <a:rPr lang="en-US" sz="1700" dirty="0" smtClean="0">
                <a:hlinkClick r:id="rId14"/>
              </a:rPr>
              <a:t>http://www.kuluarbc.com.ua/nasekomie-kryma/tarantul.html</a:t>
            </a:r>
            <a:endParaRPr lang="ru-RU" sz="1700" dirty="0" smtClean="0"/>
          </a:p>
          <a:p>
            <a:r>
              <a:rPr lang="en-US" sz="1700" dirty="0" smtClean="0">
                <a:hlinkClick r:id="rId15"/>
              </a:rPr>
              <a:t>http://www.lookandtravel.ru/?p=6966</a:t>
            </a:r>
            <a:endParaRPr lang="ru-RU" sz="1700" dirty="0" smtClean="0"/>
          </a:p>
          <a:p>
            <a:r>
              <a:rPr lang="ru-RU" sz="1800" dirty="0" smtClean="0">
                <a:hlinkClick r:id="rId16"/>
              </a:rPr>
              <a:t>http://www.zoodrug.ru/topic1140.html</a:t>
            </a:r>
            <a:endParaRPr lang="ru-RU" sz="1800" dirty="0" smtClean="0"/>
          </a:p>
          <a:p>
            <a:r>
              <a:rPr lang="en-US" sz="1800" dirty="0" smtClean="0">
                <a:hlinkClick r:id="rId17"/>
              </a:rPr>
              <a:t>http://www.fresher.ru/2011/12/17/samyj-yadovityj-skorpion/</a:t>
            </a:r>
            <a:endParaRPr lang="ru-RU" sz="1800" dirty="0" smtClean="0"/>
          </a:p>
          <a:p>
            <a:r>
              <a:rPr lang="en-US" sz="1800" dirty="0" smtClean="0">
                <a:hlinkClick r:id="rId18"/>
              </a:rPr>
              <a:t>http://vsezdorovo.com/2012/07/pandinus-imperator/</a:t>
            </a:r>
            <a:endParaRPr lang="ru-RU" sz="1800" dirty="0" smtClean="0"/>
          </a:p>
          <a:p>
            <a:r>
              <a:rPr lang="en-US" sz="1800" dirty="0" smtClean="0">
                <a:hlinkClick r:id="rId19"/>
              </a:rPr>
              <a:t>http://www.medical-enc.ru/3/vrediteli_zerna.shtml</a:t>
            </a:r>
            <a:endParaRPr lang="ru-RU" sz="1800" dirty="0" smtClean="0"/>
          </a:p>
          <a:p>
            <a:r>
              <a:rPr lang="en-US" sz="1800" dirty="0" smtClean="0">
                <a:hlinkClick r:id="rId20"/>
              </a:rPr>
              <a:t>http://agrokhimgrupp.ua/blog/pomidor/737-pautinnyy-klesch-metody-borby.html</a:t>
            </a:r>
            <a:endParaRPr lang="ru-RU" sz="1800" dirty="0" smtClean="0"/>
          </a:p>
          <a:p>
            <a:r>
              <a:rPr lang="en-US" sz="1800" dirty="0" smtClean="0">
                <a:hlinkClick r:id="rId21"/>
              </a:rPr>
              <a:t>http://693437.ucoz.ru/publ/zashhita_ogoroda/bolezni_ogurcov_tlja/21-1-0-76</a:t>
            </a:r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видов скорпионов опасны для человека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6"/>
            <a:ext cx="8258204" cy="46402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Яд желтого толстохвостого скорпиона (южного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андроктона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почти такой же сильный, как у кобры: содержащиеся в нем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нейротоксины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(нервнопаралитические яды)поражают нервную систему жертвы. Мелкие млекопитающие умирают мгновенно. Яд смертельно опасен и для человека.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Самый ядовитый скорпион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66" y="1214422"/>
            <a:ext cx="6306349" cy="4753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29133"/>
            <a:ext cx="8229600" cy="17433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Самый простой способ определить степень ядовитости скорпиона – сравнить его клешни и жало. Чем более крупными клешнями и сравнительно маленьким жалом обладает скорпион, тем он будет </a:t>
            </a:r>
            <a:r>
              <a:rPr lang="ru-RU" sz="2400" dirty="0" smtClean="0"/>
              <a:t>менее ядовитым</a:t>
            </a:r>
            <a:endParaRPr lang="ru-RU" sz="2400" dirty="0"/>
          </a:p>
        </p:txBody>
      </p:sp>
      <p:pic>
        <p:nvPicPr>
          <p:cNvPr id="67586" name="Picture 2" descr="скорпион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3042" y="285728"/>
            <a:ext cx="5400675" cy="4048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Императорский скорпион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Длина тела 25 см, продолжительность жизни 10 лет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4" name="Picture 2" descr="Императорский скорпион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2071678"/>
            <a:ext cx="6573183" cy="4408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Самка скорпиона с потомством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682" name="Picture 2" descr="Самка скорпиона с новорожденными малышам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1428736"/>
            <a:ext cx="6604644" cy="5033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Отряд Пауки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Тело делится на головогрудь и нечленистое брюшко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Хелицеры</a:t>
            </a:r>
            <a:r>
              <a:rPr lang="ru-RU" dirty="0" smtClean="0"/>
              <a:t> имеют ядовитые железы</a:t>
            </a:r>
          </a:p>
          <a:p>
            <a:r>
              <a:rPr lang="ru-RU" dirty="0" smtClean="0"/>
              <a:t>На брюшке есть паутинные бородавки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3">
      <a:dk1>
        <a:sysClr val="windowText" lastClr="000000"/>
      </a:dk1>
      <a:lt1>
        <a:srgbClr val="000000"/>
      </a:lt1>
      <a:dk2>
        <a:srgbClr val="D2D2D2"/>
      </a:dk2>
      <a:lt2>
        <a:srgbClr val="F2F2F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397</TotalTime>
  <Words>998</Words>
  <Application>Microsoft Office PowerPoint</Application>
  <PresentationFormat>Экран (4:3)</PresentationFormat>
  <Paragraphs>248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Литейная</vt:lpstr>
      <vt:lpstr>Многообразие Паукообразных</vt:lpstr>
      <vt:lpstr>Слайд 2</vt:lpstr>
      <vt:lpstr>Скорпионы</vt:lpstr>
      <vt:lpstr>25 видов скорпионов опасны для человека</vt:lpstr>
      <vt:lpstr>Слайд 5</vt:lpstr>
      <vt:lpstr>Слайд 6</vt:lpstr>
      <vt:lpstr>Императорский скорпион </vt:lpstr>
      <vt:lpstr>Самка скорпиона с потомством</vt:lpstr>
      <vt:lpstr>Отряд Пауки</vt:lpstr>
      <vt:lpstr>Терафоза Блонда</vt:lpstr>
      <vt:lpstr>Паук - птицеед</vt:lpstr>
      <vt:lpstr>Слайд 12</vt:lpstr>
      <vt:lpstr>Слайд 13</vt:lpstr>
      <vt:lpstr>Тарантул</vt:lpstr>
      <vt:lpstr>В средние века единственным средством спасения от болезни после укуса паука был дикий танец тарантелла. Что бы прошла болезнь, надо было танцевать до полного изнеможения. </vt:lpstr>
      <vt:lpstr>Слайд 16</vt:lpstr>
      <vt:lpstr>Первая помощь при укусе тарантула</vt:lpstr>
      <vt:lpstr>Каракурт</vt:lpstr>
      <vt:lpstr>Слайд 19</vt:lpstr>
      <vt:lpstr>Первая помощь при укусе каракурта:</vt:lpstr>
      <vt:lpstr>Клещи</vt:lpstr>
      <vt:lpstr>Чесоточный клещ</vt:lpstr>
      <vt:lpstr>Симптомы чесотки</vt:lpstr>
      <vt:lpstr>Пылевые клещи</vt:lpstr>
      <vt:lpstr>Виды аллергий, вызываемых клещами</vt:lpstr>
      <vt:lpstr>Слайд 26</vt:lpstr>
      <vt:lpstr>Иксодовые клещи</vt:lpstr>
      <vt:lpstr>Первая помощь при укусе клеща</vt:lpstr>
      <vt:lpstr>Вредители сельского хозяйства</vt:lpstr>
      <vt:lpstr>Паутинные клещи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Pavel</dc:creator>
  <cp:lastModifiedBy>Pavel</cp:lastModifiedBy>
  <cp:revision>38</cp:revision>
  <dcterms:created xsi:type="dcterms:W3CDTF">2014-03-01T14:05:34Z</dcterms:created>
  <dcterms:modified xsi:type="dcterms:W3CDTF">2014-04-19T11:47:24Z</dcterms:modified>
</cp:coreProperties>
</file>