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70" r:id="rId6"/>
    <p:sldId id="259" r:id="rId7"/>
    <p:sldId id="266" r:id="rId8"/>
    <p:sldId id="267" r:id="rId9"/>
    <p:sldId id="268" r:id="rId10"/>
    <p:sldId id="269" r:id="rId11"/>
    <p:sldId id="260" r:id="rId12"/>
    <p:sldId id="261" r:id="rId13"/>
    <p:sldId id="262" r:id="rId14"/>
    <p:sldId id="263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05E600C-7FB8-4790-8FC9-884BF0B2A08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DD3796-DDB7-4DCB-8836-F97EAD473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7500990" cy="25717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Программа профильного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физико-математического лагеря «Эрудиты»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Возраст обучающихся: 13-15 лет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Срок реализации: 5 дней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г. Узловая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Муниципальное бюджетное общеобразовательное учреждение лицей</a:t>
            </a:r>
            <a:br>
              <a:rPr lang="ru-RU" sz="1800" dirty="0" smtClean="0"/>
            </a:br>
            <a:r>
              <a:rPr lang="ru-RU" sz="1800" dirty="0" smtClean="0"/>
              <a:t>Рассмотрено на заседании НМС лицея                    Утверждаю директор                 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лицея </a:t>
            </a:r>
            <a:r>
              <a:rPr lang="ru-RU" sz="1800" dirty="0" err="1" smtClean="0"/>
              <a:t>Перегудова</a:t>
            </a:r>
            <a:r>
              <a:rPr lang="ru-RU" sz="1800" dirty="0" smtClean="0"/>
              <a:t> Л.Б.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Формы реализации учебного процесса: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L372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928802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Ожидаемый результат реализации программного обучения: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Значительное повышение познавательного интереса к обучению в профильной школе.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Повышение уровня владения коммуникативными, информационными, гражданскими и личностными компетенциями.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Расширение диапазона мероприятий для раскрытия и развития интеллектуально-креативных способностей и творческая самореализация всех участников образовательного процесса.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Профессиональное самоопределение.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Укрепление психического и физического здоровья детей.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Повышение компетентсного уровня педагогов через приобретенный опыт </a:t>
            </a:r>
            <a:r>
              <a:rPr lang="ru-RU" dirty="0" err="1" smtClean="0"/>
              <a:t>образовательно-досуговой</a:t>
            </a:r>
            <a:r>
              <a:rPr lang="ru-RU" dirty="0" smtClean="0"/>
              <a:t>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Формы проверки: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Тестирование с использованием электронных программ</a:t>
            </a:r>
          </a:p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Наблюдение</a:t>
            </a:r>
          </a:p>
          <a:p>
            <a:r>
              <a:rPr lang="ru-RU" dirty="0" smtClean="0"/>
              <a:t>Сравнение</a:t>
            </a:r>
          </a:p>
          <a:p>
            <a:r>
              <a:rPr lang="ru-RU" dirty="0" smtClean="0"/>
              <a:t>Социометрия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Программа осеннего профильного лагеря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7" cy="43667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3950"/>
                <a:gridCol w="3248169"/>
                <a:gridCol w="2126059"/>
                <a:gridCol w="2126059"/>
              </a:tblGrid>
              <a:tr h="37084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мероприятия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Участники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Ответственные</a:t>
                      </a: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день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Круглый стол. Введение в практику. Создание творческих отрядов учеников и их учителей. </a:t>
                      </a:r>
                    </a:p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Научно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популярная  лекция по физике «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Наномир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Практикум. Возможности сетевого обучения. 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Видеоразбор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задач.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 8а,9а ,10-а классов.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Лучина Т.В. ,Назарова О.А</a:t>
                      </a:r>
                    </a:p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Широкова Е.В,</a:t>
                      </a: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день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Решаем вместе. Практикум по решению эвристических задач.</a:t>
                      </a:r>
                    </a:p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Повышаем интеллектуальную продуктивность. Психологический практикум</a:t>
                      </a:r>
                    </a:p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Научно-практическая лекция по физике «Мир элементарных частиц»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Творческие отряды лагеря ( по своему графику), учителя математики и физики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 –предметники</a:t>
                      </a:r>
                    </a:p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Психолог Терехова Л.В.</a:t>
                      </a: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день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Абсолютная величина. Уравнения и неравенства с модулем. Лекция.</a:t>
                      </a:r>
                    </a:p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Минуты безопасности. Лекторий</a:t>
                      </a:r>
                    </a:p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тестов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он-лайн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физике и математике.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Творческие отряды</a:t>
                      </a:r>
                    </a:p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профильного лагеря, учителя</a:t>
                      </a: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 -предметники</a:t>
                      </a:r>
                    </a:p>
                  </a:txBody>
                  <a:tcPr marL="70869" marR="7086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2000240"/>
          <a:ext cx="8229600" cy="352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5884"/>
                <a:gridCol w="2828916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Сроки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Название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Участники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 день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Мои траектории в мире физики .Роль эксперимента.</a:t>
                      </a:r>
                    </a:p>
                    <a:p>
                      <a:pPr marL="457200"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2.. Решаем задачи повышенной сложности по математике.</a:t>
                      </a:r>
                    </a:p>
                    <a:p>
                      <a:pPr marL="457200"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3.Вебинар по теме «Закон всемирного тяготения»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Творческие отряды</a:t>
                      </a:r>
                    </a:p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9,10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Учащиеся 9 класса</a:t>
                      </a:r>
                    </a:p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Учитель физики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 день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Подготовка  проведения спортивного  турнира по волейболу.</a:t>
                      </a:r>
                    </a:p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Встреча с преподавателями ТУЛГУ в целях профессиональной подготовки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marR="17970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Экскурсия в музей экспериментальных наук в город Москва.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Все участники лагерной смены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Учителя математики и физики 8-а,9а и 10-а классов</a:t>
                      </a:r>
                    </a:p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Бурлакова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Н.В.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142852"/>
            <a:ext cx="83582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Программа осеннего профильного лагеря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Поездка в </a:t>
            </a:r>
            <a:r>
              <a:rPr lang="ru-RU" dirty="0" err="1" smtClean="0">
                <a:solidFill>
                  <a:schemeClr val="accent1"/>
                </a:solidFill>
              </a:rPr>
              <a:t>экспериментариум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Содержимое 7" descr="7hq3e8s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2873070" cy="1903409"/>
          </a:xfrm>
        </p:spPr>
      </p:pic>
      <p:pic>
        <p:nvPicPr>
          <p:cNvPr id="9" name="Рисунок 8" descr="8a4d13cbc10f1dda15059c05684f6a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929066"/>
            <a:ext cx="3400436" cy="2261290"/>
          </a:xfrm>
          <a:prstGeom prst="rect">
            <a:avLst/>
          </a:prstGeom>
        </p:spPr>
      </p:pic>
      <p:pic>
        <p:nvPicPr>
          <p:cNvPr id="10" name="Рисунок 9" descr="f972ec04dc1be047970be44c39c05b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857364"/>
            <a:ext cx="2903056" cy="19305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Поездка в </a:t>
            </a:r>
            <a:r>
              <a:rPr lang="ru-RU" dirty="0" err="1" smtClean="0">
                <a:solidFill>
                  <a:schemeClr val="accent1"/>
                </a:solidFill>
              </a:rPr>
              <a:t>экспериментариум</a:t>
            </a:r>
            <a:endParaRPr lang="ru-RU" dirty="0"/>
          </a:p>
        </p:txBody>
      </p:sp>
      <p:pic>
        <p:nvPicPr>
          <p:cNvPr id="4" name="Содержимое 3" descr="IMG_79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071810"/>
            <a:ext cx="3447256" cy="2298171"/>
          </a:xfrm>
        </p:spPr>
      </p:pic>
      <p:pic>
        <p:nvPicPr>
          <p:cNvPr id="5" name="Рисунок 4" descr="поездка в Москву 17.10.2012 г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571612"/>
            <a:ext cx="2238391" cy="3357586"/>
          </a:xfrm>
          <a:prstGeom prst="rect">
            <a:avLst/>
          </a:prstGeom>
        </p:spPr>
      </p:pic>
      <p:pic>
        <p:nvPicPr>
          <p:cNvPr id="6" name="Рисунок 5" descr="IMG_7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71612"/>
            <a:ext cx="214314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Пояснительная записка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Работа профильного лагеря «Эрудиты» организована с учетом образовательных запросов обучающихся и их родителей. Для учеников 8-10 классов организованы занятия по физике, математике, основам проектной и исследовательской деятельности.</a:t>
            </a:r>
          </a:p>
          <a:p>
            <a:pPr>
              <a:buNone/>
            </a:pPr>
            <a:r>
              <a:rPr lang="ru-RU" dirty="0" smtClean="0"/>
              <a:t>Занятия, в ходе которых участники профильной смены углубляют свои знания по профильным предметам, носят практикоориентированный характер.</a:t>
            </a:r>
          </a:p>
          <a:p>
            <a:pPr>
              <a:buNone/>
            </a:pPr>
            <a:r>
              <a:rPr lang="ru-RU" dirty="0" smtClean="0"/>
              <a:t>Учебные занятия строятся с использованием информационно-коммуникативных технологий.</a:t>
            </a:r>
          </a:p>
          <a:p>
            <a:pPr>
              <a:buNone/>
            </a:pPr>
            <a:r>
              <a:rPr lang="ru-RU" dirty="0" smtClean="0"/>
              <a:t>Учебная программа составлена и рассчитана на 20 учебных часов.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Цель программы: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Создание развивающей образовательной среды, способствующей развитию коммуникативных, информационных, гражданский и личностных компетенций обучающихся, а также профессиональному самоопределению лицеистов.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Задачи: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профилактика физического и психологического здоровья детей путем осуществления комплекса адаптационных психолого-педагогических, социальных и физкультурно-спортивных мероприятий.</a:t>
            </a:r>
          </a:p>
          <a:p>
            <a:pPr lvl="0"/>
            <a:r>
              <a:rPr lang="ru-RU" dirty="0" smtClean="0"/>
              <a:t>создать благоприятные условия для развития математических способностей, подготовить учащихся к изучению углубленных программ по математике и физике.</a:t>
            </a:r>
          </a:p>
          <a:p>
            <a:pPr lvl="0"/>
            <a:r>
              <a:rPr lang="ru-RU" dirty="0" smtClean="0"/>
              <a:t>организовывать значимую общественно-полезную деятельность и активный отдых детей, способствовать развитию лидерских и организаторских качеств подростков.</a:t>
            </a:r>
          </a:p>
          <a:p>
            <a:pPr lvl="0"/>
            <a:r>
              <a:rPr lang="ru-RU" dirty="0" smtClean="0"/>
              <a:t>использовать многообразие методов и форм организации отдыха и оздоровления детей в условиях детского оздоровительного лагеря.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Нормативно-правовая база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Закон РФ «Об образовании»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Федеральный закон «О санитарно-эпидемиологическом благополучии населения» №52-Ф3 от 30 марта 1999г.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Приказ комитета образования </a:t>
            </a:r>
            <a:r>
              <a:rPr lang="ru-RU" dirty="0" err="1" smtClean="0"/>
              <a:t>Узловского</a:t>
            </a:r>
            <a:r>
              <a:rPr lang="ru-RU" dirty="0" smtClean="0"/>
              <a:t> района №132-Д от 26 сентября 2012г.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Устав МБОУ лицея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Формы реализации учебного процесса: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Лекция</a:t>
            </a:r>
          </a:p>
        </p:txBody>
      </p:sp>
      <p:pic>
        <p:nvPicPr>
          <p:cNvPr id="4" name="Рисунок 3" descr="SL372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5619757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Формы реализации учебного процесса: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Практикум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3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643314"/>
            <a:ext cx="3571900" cy="2381267"/>
          </a:xfrm>
          <a:prstGeom prst="rect">
            <a:avLst/>
          </a:prstGeom>
        </p:spPr>
      </p:pic>
      <p:pic>
        <p:nvPicPr>
          <p:cNvPr id="5" name="Рисунок 4" descr="SL372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809995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Формы реализации учебного процесса: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Деловая игра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L37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3905245" cy="2928934"/>
          </a:xfrm>
          <a:prstGeom prst="rect">
            <a:avLst/>
          </a:prstGeom>
        </p:spPr>
      </p:pic>
      <p:pic>
        <p:nvPicPr>
          <p:cNvPr id="5" name="Рисунок 4" descr="IMG_3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85926"/>
            <a:ext cx="4321935" cy="288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Формы реализации учебного процесса: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Эксперимент</a:t>
            </a:r>
          </a:p>
          <a:p>
            <a:endParaRPr lang="ru-RU" dirty="0"/>
          </a:p>
        </p:txBody>
      </p:sp>
      <p:pic>
        <p:nvPicPr>
          <p:cNvPr id="4" name="Рисунок 3" descr="IMG_3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3000372"/>
            <a:ext cx="4357686" cy="2905124"/>
          </a:xfrm>
          <a:prstGeom prst="rect">
            <a:avLst/>
          </a:prstGeom>
        </p:spPr>
      </p:pic>
      <p:pic>
        <p:nvPicPr>
          <p:cNvPr id="5" name="Рисунок 4" descr="IMG_3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095631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</TotalTime>
  <Words>571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Муниципальное бюджетное общеобразовательное учреждение лицей Рассмотрено на заседании НМС лицея                    Утверждаю директор                                                                                                                лицея Перегудова Л.Б.</vt:lpstr>
      <vt:lpstr>Пояснительная записка</vt:lpstr>
      <vt:lpstr>Цель программы:</vt:lpstr>
      <vt:lpstr>Задачи:</vt:lpstr>
      <vt:lpstr>Нормативно-правовая база</vt:lpstr>
      <vt:lpstr>Формы реализации учебного процесса:</vt:lpstr>
      <vt:lpstr>Формы реализации учебного процесса:</vt:lpstr>
      <vt:lpstr>Формы реализации учебного процесса:</vt:lpstr>
      <vt:lpstr>Формы реализации учебного процесса:</vt:lpstr>
      <vt:lpstr>Формы реализации учебного процесса:</vt:lpstr>
      <vt:lpstr>Ожидаемый результат реализации программного обучения:</vt:lpstr>
      <vt:lpstr>Формы проверки:</vt:lpstr>
      <vt:lpstr>Программа осеннего профильного лагеря  </vt:lpstr>
      <vt:lpstr> </vt:lpstr>
      <vt:lpstr>Поездка в экспериментариум</vt:lpstr>
      <vt:lpstr>Поездка в экспериментариум</vt:lpstr>
    </vt:vector>
  </TitlesOfParts>
  <Company>МБОУ СОШ 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лицей  Рассмотрено на заседании НМС лицея Утверждаю директор лицея Перегудова Л.Б.</dc:title>
  <dc:creator>user</dc:creator>
  <cp:lastModifiedBy>user</cp:lastModifiedBy>
  <cp:revision>12</cp:revision>
  <dcterms:created xsi:type="dcterms:W3CDTF">2012-11-14T08:31:20Z</dcterms:created>
  <dcterms:modified xsi:type="dcterms:W3CDTF">2012-11-16T04:54:59Z</dcterms:modified>
</cp:coreProperties>
</file>