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5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1CDD4-8163-4F66-92D5-596FC893414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98C12-F0AD-4AF3-A2A0-A81AD2CB5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1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64C7-4864-4B4A-BF01-17CBAAE0B938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37E4-DE4E-4A68-AED4-1B87FE73C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«Единственный путь ведущий к знанию – это деятельность»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Бернард Шоу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AutoShape 4" descr="Точечная сетка"/>
          <p:cNvSpPr>
            <a:spLocks noChangeArrowheads="1"/>
          </p:cNvSpPr>
          <p:nvPr/>
        </p:nvSpPr>
        <p:spPr bwMode="auto">
          <a:xfrm>
            <a:off x="2627784" y="188640"/>
            <a:ext cx="6048672" cy="1295400"/>
          </a:xfrm>
          <a:prstGeom prst="horizontalScroll">
            <a:avLst>
              <a:gd name="adj" fmla="val 12500"/>
            </a:avLst>
          </a:prstGeom>
          <a:pattFill prst="dotGrid">
            <a:fgClr>
              <a:schemeClr val="accent1"/>
            </a:fgClr>
            <a:bgClr>
              <a:srgbClr val="FFFFCC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 dirty="0">
              <a:solidFill>
                <a:srgbClr val="D60093"/>
              </a:solidFill>
            </a:endParaRPr>
          </a:p>
          <a:p>
            <a:pPr algn="ctr"/>
            <a:r>
              <a:rPr lang="ru-RU" sz="2000" b="1" dirty="0"/>
              <a:t>«</a:t>
            </a:r>
            <a:r>
              <a:rPr lang="ru-RU" sz="2400" b="1" dirty="0"/>
              <a:t>Подъём по лестнице знаний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15364" name="Rectangle 5" descr="Орех"/>
          <p:cNvSpPr>
            <a:spLocks noChangeArrowheads="1"/>
          </p:cNvSpPr>
          <p:nvPr/>
        </p:nvSpPr>
        <p:spPr bwMode="auto">
          <a:xfrm>
            <a:off x="228600" y="5257800"/>
            <a:ext cx="32004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Особенности строения</a:t>
            </a:r>
          </a:p>
        </p:txBody>
      </p:sp>
      <p:sp>
        <p:nvSpPr>
          <p:cNvPr id="15365" name="Rectangle 6" descr="Орех"/>
          <p:cNvSpPr>
            <a:spLocks noChangeArrowheads="1"/>
          </p:cNvSpPr>
          <p:nvPr/>
        </p:nvSpPr>
        <p:spPr bwMode="auto">
          <a:xfrm>
            <a:off x="1143000" y="4648200"/>
            <a:ext cx="31242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Функции плодов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366" name="Rectangle 7" descr="Орех"/>
          <p:cNvSpPr>
            <a:spLocks noChangeArrowheads="1"/>
          </p:cNvSpPr>
          <p:nvPr/>
        </p:nvSpPr>
        <p:spPr bwMode="auto">
          <a:xfrm>
            <a:off x="2133600" y="4038600"/>
            <a:ext cx="32004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Виды плодов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367" name="Rectangle 8" descr="Орех"/>
          <p:cNvSpPr>
            <a:spLocks noChangeArrowheads="1"/>
          </p:cNvSpPr>
          <p:nvPr/>
        </p:nvSpPr>
        <p:spPr bwMode="auto">
          <a:xfrm>
            <a:off x="3124200" y="3429000"/>
            <a:ext cx="32004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все ли вопросы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мы ответили?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368" name="Rectangle 9" descr="Орех"/>
          <p:cNvSpPr>
            <a:spLocks noChangeArrowheads="1"/>
          </p:cNvSpPr>
          <p:nvPr/>
        </p:nvSpPr>
        <p:spPr bwMode="auto">
          <a:xfrm>
            <a:off x="4191000" y="2819400"/>
            <a:ext cx="32004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Понравился ли Вам урок?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370" name="Rectangle 11" descr="Орех"/>
          <p:cNvSpPr>
            <a:spLocks noChangeArrowheads="1"/>
          </p:cNvSpPr>
          <p:nvPr/>
        </p:nvSpPr>
        <p:spPr bwMode="auto">
          <a:xfrm>
            <a:off x="4953000" y="2209800"/>
            <a:ext cx="3200400" cy="533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Что нового Вы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узнали на уроке?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encrypted-tbn2.gstatic.com/images?q=tbn:ANd9GcT8J_XkVCO_HrZuUDx4mly57BSftg73VEVgOi4TcBFtSZoBmOdE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925" y="5029200"/>
            <a:ext cx="2505075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используя учебника </a:t>
            </a:r>
            <a:r>
              <a:rPr lang="ru-RU" dirty="0" err="1" smtClean="0"/>
              <a:t>стр</a:t>
            </a:r>
            <a:r>
              <a:rPr lang="ru-RU" dirty="0" smtClean="0"/>
              <a:t> 46-47 дополнить кластер «Плоды»  подпунктом-  подвиды плодов</a:t>
            </a:r>
          </a:p>
          <a:p>
            <a:r>
              <a:rPr lang="ru-RU" dirty="0" smtClean="0"/>
              <a:t>составить </a:t>
            </a:r>
            <a:r>
              <a:rPr lang="ru-RU" dirty="0" err="1" smtClean="0"/>
              <a:t>синквейн</a:t>
            </a:r>
            <a:r>
              <a:rPr lang="ru-RU" dirty="0" smtClean="0"/>
              <a:t> на тему «Плоды».</a:t>
            </a:r>
          </a:p>
          <a:p>
            <a:r>
              <a:rPr lang="ru-RU" dirty="0" smtClean="0"/>
              <a:t>сообщение на тему: "Кладезь витаминов" в сообщении напишите рассказ о значении любого плода.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ваня\Desktop\domash_zad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38100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Вспомним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Обведите выделенные буквы правильных суждений</a:t>
            </a:r>
            <a:r>
              <a:rPr lang="ru-RU" i="1" dirty="0" smtClean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i="1" dirty="0" smtClean="0"/>
              <a:t>П</a:t>
            </a:r>
            <a:r>
              <a:rPr lang="ru-RU" i="1" dirty="0" smtClean="0"/>
              <a:t>.Опыление - это перенос пыльцы с пыльников на рыльце пестика.</a:t>
            </a:r>
            <a:endParaRPr lang="ru-RU" dirty="0" smtClean="0"/>
          </a:p>
          <a:p>
            <a:r>
              <a:rPr lang="ru-RU" b="1" i="1" dirty="0" smtClean="0"/>
              <a:t>А</a:t>
            </a:r>
            <a:r>
              <a:rPr lang="ru-RU" i="1" dirty="0" smtClean="0"/>
              <a:t>.Главная часть цветка - яркий околоцветник, привлекающий опылителей.</a:t>
            </a:r>
            <a:endParaRPr lang="ru-RU" dirty="0" smtClean="0"/>
          </a:p>
          <a:p>
            <a:r>
              <a:rPr lang="ru-RU" b="1" i="1" dirty="0" smtClean="0"/>
              <a:t>Л</a:t>
            </a:r>
            <a:r>
              <a:rPr lang="ru-RU" i="1" dirty="0" smtClean="0"/>
              <a:t>.Пестик состоит из завязи, столбика и рыльца.</a:t>
            </a:r>
            <a:endParaRPr lang="ru-RU" dirty="0" smtClean="0"/>
          </a:p>
          <a:p>
            <a:r>
              <a:rPr lang="ru-RU" b="1" i="1" dirty="0" smtClean="0"/>
              <a:t>О</a:t>
            </a:r>
            <a:r>
              <a:rPr lang="ru-RU" i="1" dirty="0" smtClean="0"/>
              <a:t>. Пестик - женский половой орган, а тычинки - мужской.</a:t>
            </a:r>
            <a:endParaRPr lang="ru-RU" dirty="0" smtClean="0"/>
          </a:p>
          <a:p>
            <a:r>
              <a:rPr lang="ru-RU" b="1" dirty="0" smtClean="0"/>
              <a:t>Е</a:t>
            </a:r>
            <a:r>
              <a:rPr lang="ru-RU" i="1" dirty="0" smtClean="0"/>
              <a:t>. Цветковое растение состоит из корней, стеблей, листьев.</a:t>
            </a:r>
            <a:endParaRPr lang="ru-RU" dirty="0" smtClean="0"/>
          </a:p>
          <a:p>
            <a:r>
              <a:rPr lang="ru-RU" b="1" i="1" dirty="0" smtClean="0"/>
              <a:t>У</a:t>
            </a:r>
            <a:r>
              <a:rPr lang="ru-RU" i="1" dirty="0" smtClean="0"/>
              <a:t>. Двойным оплодотворением у цветковых растений называют слияние яйцеклетки сначала с одним, а затем с другим спермием. </a:t>
            </a:r>
            <a:endParaRPr lang="ru-RU" dirty="0" smtClean="0"/>
          </a:p>
          <a:p>
            <a:r>
              <a:rPr lang="ru-RU" b="1" dirty="0" smtClean="0"/>
              <a:t>П</a:t>
            </a:r>
            <a:r>
              <a:rPr lang="ru-RU" i="1" dirty="0" smtClean="0"/>
              <a:t>.  Ветроопыляемые растения обычно растут поодиночке. </a:t>
            </a:r>
            <a:endParaRPr lang="ru-RU" dirty="0" smtClean="0"/>
          </a:p>
          <a:p>
            <a:r>
              <a:rPr lang="ru-RU" b="1" dirty="0" smtClean="0"/>
              <a:t>Я. </a:t>
            </a:r>
            <a:r>
              <a:rPr lang="ru-RU" i="1" dirty="0" smtClean="0"/>
              <a:t> По сравнению с пыльцой </a:t>
            </a:r>
            <a:r>
              <a:rPr lang="ru-RU" i="1" dirty="0" err="1" smtClean="0"/>
              <a:t>насекомоопыляемых</a:t>
            </a:r>
            <a:r>
              <a:rPr lang="ru-RU" i="1" dirty="0" smtClean="0"/>
              <a:t> растений пыльца ветроопыляемых крупнее. </a:t>
            </a:r>
            <a:endParaRPr lang="ru-RU" dirty="0" smtClean="0"/>
          </a:p>
          <a:p>
            <a:r>
              <a:rPr lang="ru-RU" b="1" dirty="0" smtClean="0"/>
              <a:t>Д</a:t>
            </a:r>
            <a:r>
              <a:rPr lang="ru-RU" i="1" dirty="0" smtClean="0"/>
              <a:t>. Из оплодотворенной яйцеклетки развивается зародыш семени. </a:t>
            </a:r>
            <a:endParaRPr lang="ru-RU" dirty="0" smtClean="0"/>
          </a:p>
          <a:p>
            <a:r>
              <a:rPr lang="ru-RU" b="1" i="1" dirty="0" smtClean="0"/>
              <a:t>И</a:t>
            </a:r>
            <a:r>
              <a:rPr lang="ru-RU" i="1" dirty="0" smtClean="0"/>
              <a:t>. Тычинки и пестик бывают в каждом цветке.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"Вы проходите мимо </a:t>
            </a:r>
            <a:r>
              <a:rPr lang="ru-RU" dirty="0" smtClean="0">
                <a:solidFill>
                  <a:srgbClr val="FF0000"/>
                </a:solidFill>
              </a:rPr>
              <a:t>цветка</a:t>
            </a:r>
            <a:r>
              <a:rPr lang="ru-RU" dirty="0" smtClean="0"/>
              <a:t>? Наклонитесь, поглядите на </a:t>
            </a:r>
            <a:r>
              <a:rPr lang="ru-RU" dirty="0" smtClean="0">
                <a:solidFill>
                  <a:srgbClr val="FF0000"/>
                </a:solidFill>
              </a:rPr>
              <a:t>чудо</a:t>
            </a:r>
            <a:r>
              <a:rPr lang="ru-RU" dirty="0" smtClean="0"/>
              <a:t>, которое видеть вы раньше нигде не могли. </a:t>
            </a:r>
            <a:r>
              <a:rPr lang="ru-RU" dirty="0" smtClean="0">
                <a:solidFill>
                  <a:srgbClr val="FF0000"/>
                </a:solidFill>
              </a:rPr>
              <a:t>Он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умеет такое</a:t>
            </a:r>
            <a:r>
              <a:rPr lang="ru-RU" dirty="0" smtClean="0"/>
              <a:t>, что никто на Земле не умеет". В.Солоухин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ван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3306671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6" descr="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7344817" cy="550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07704" y="1196752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Строение, значение и классификация плодов.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1й этап к достижению цели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</a:rPr>
              <a:t>"Попасть в самое яблоко"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1я группа</a:t>
            </a:r>
            <a:r>
              <a:rPr lang="ru-RU" b="1" dirty="0" smtClean="0"/>
              <a:t>: Рассмотрите строение плода, назовите части плода. Из каких частей цветка развиваются? Сделайте вывод и дополните кластер.</a:t>
            </a:r>
            <a:endParaRPr lang="ru-RU" dirty="0" smtClean="0"/>
          </a:p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«</a:t>
            </a:r>
            <a:r>
              <a:rPr lang="ru-RU" sz="2800" dirty="0" smtClean="0">
                <a:solidFill>
                  <a:srgbClr val="92D050"/>
                </a:solidFill>
              </a:rPr>
              <a:t>Черви </a:t>
            </a:r>
            <a:r>
              <a:rPr lang="ru-RU" sz="2800" dirty="0" smtClean="0">
                <a:solidFill>
                  <a:srgbClr val="92D050"/>
                </a:solidFill>
              </a:rPr>
              <a:t>выбирают только лучшие </a:t>
            </a:r>
            <a:r>
              <a:rPr lang="ru-RU" sz="2800" dirty="0" smtClean="0">
                <a:solidFill>
                  <a:srgbClr val="92D050"/>
                </a:solidFill>
              </a:rPr>
              <a:t>плоды</a:t>
            </a:r>
            <a:r>
              <a:rPr lang="ru-RU" sz="2800" dirty="0" smtClean="0">
                <a:solidFill>
                  <a:srgbClr val="92D050"/>
                </a:solidFill>
              </a:rPr>
              <a:t>»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2я группа</a:t>
            </a:r>
            <a:r>
              <a:rPr lang="ru-RU" b="1" dirty="0" smtClean="0"/>
              <a:t>: Червивая слива, что привлекает червей, почему околоплодник так сладок и питателен? Какое значение имеет плод в жизни растений? Сделайте вывод и дополните кластер.</a:t>
            </a:r>
            <a:endParaRPr lang="ru-RU" dirty="0"/>
          </a:p>
        </p:txBody>
      </p:sp>
      <p:pic>
        <p:nvPicPr>
          <p:cNvPr id="12" name="Picture 17" descr="papay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1800200" cy="213388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835696" y="4941168"/>
            <a:ext cx="100811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75656" y="6021288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 этап </a:t>
            </a:r>
            <a:r>
              <a:rPr lang="ru-RU" sz="2800" dirty="0" smtClean="0"/>
              <a:t>: </a:t>
            </a:r>
            <a:r>
              <a:rPr lang="ru-RU" sz="2800" b="1" dirty="0" smtClean="0">
                <a:solidFill>
                  <a:srgbClr val="92D050"/>
                </a:solidFill>
              </a:rPr>
              <a:t>"Карета Золушки"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Вспомните сказку Андерсена "Золушка",  как добрая фея превратила тыквину в карету, какие растения имеют плод тыквину? Выполните лабораторную работу "</a:t>
            </a:r>
            <a:r>
              <a:rPr lang="ru-RU" b="1" dirty="0" smtClean="0">
                <a:solidFill>
                  <a:schemeClr val="bg1"/>
                </a:solidFill>
              </a:rPr>
              <a:t>Классификация плодов</a:t>
            </a:r>
            <a:r>
              <a:rPr lang="ru-RU" b="1" dirty="0" smtClean="0"/>
              <a:t>", цель которой рассмотреть плоды и разбить их на группы - классифицировать.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encrypted-tbn1.gstatic.com/images?q=tbn:ANd9GcTCYscmOJ5CU5SZeW02M4APzbkz41g50W2vv7X9hsE5JEZxMIbfvVNe3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07704" cy="1492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Модель результата.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клас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688832" cy="52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</a:t>
            </a:r>
            <a:r>
              <a:rPr lang="ru-RU" dirty="0" smtClean="0">
                <a:solidFill>
                  <a:srgbClr val="92D050"/>
                </a:solidFill>
              </a:rPr>
              <a:t>«Яблоко раздора»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3554" name="Picture 2" descr="http://newsprom.ru/i/n/215/200215/tn_200215_1251601cd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679991" cy="4437493"/>
          </a:xfrm>
          <a:prstGeom prst="rect">
            <a:avLst/>
          </a:prstGeom>
          <a:noFill/>
        </p:spPr>
      </p:pic>
      <p:pic>
        <p:nvPicPr>
          <p:cNvPr id="23556" name="Picture 4" descr="http://fb.ru/misc/i/gallery/19515/451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6192688" cy="4644516"/>
          </a:xfrm>
          <a:prstGeom prst="rect">
            <a:avLst/>
          </a:prstGeom>
          <a:noFill/>
        </p:spPr>
      </p:pic>
      <p:pic>
        <p:nvPicPr>
          <p:cNvPr id="23558" name="Picture 6" descr="http://biolicey2vrn.ru/Stroen_rasten/5-30_Suhie_plo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601096"/>
            <a:ext cx="5904656" cy="4632886"/>
          </a:xfrm>
          <a:prstGeom prst="rect">
            <a:avLst/>
          </a:prstGeom>
          <a:noFill/>
        </p:spPr>
      </p:pic>
      <p:pic>
        <p:nvPicPr>
          <p:cNvPr id="23560" name="Picture 8" descr="http://bio-kl.ucoz.ru/hotkartoshka/6klass/plod/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321206"/>
            <a:ext cx="5832648" cy="4947596"/>
          </a:xfrm>
          <a:prstGeom prst="rect">
            <a:avLst/>
          </a:prstGeom>
          <a:noFill/>
        </p:spPr>
      </p:pic>
      <p:pic>
        <p:nvPicPr>
          <p:cNvPr id="23562" name="Picture 10" descr="http://media.vorotila.ru/ru/items/t1@d9828a2a-fc7a-4dfd-b813-ee2ee875f309/Chem-otlichaetsya-frukt-ot-yagod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484784"/>
            <a:ext cx="6191250" cy="4648201"/>
          </a:xfrm>
          <a:prstGeom prst="rect">
            <a:avLst/>
          </a:prstGeom>
          <a:noFill/>
        </p:spPr>
      </p:pic>
      <p:pic>
        <p:nvPicPr>
          <p:cNvPr id="23566" name="Picture 14" descr="http://bytrina11.ru/wp-content/uploads/2013/05/TSelebnyie-svoystva-konservirovannyih-plodov-i-yagodu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692696"/>
            <a:ext cx="7620000" cy="5715000"/>
          </a:xfrm>
          <a:prstGeom prst="rect">
            <a:avLst/>
          </a:prstGeom>
          <a:noFill/>
        </p:spPr>
      </p:pic>
      <p:pic>
        <p:nvPicPr>
          <p:cNvPr id="23568" name="Picture 16" descr="https://encrypted-tbn3.gstatic.com/images?q=tbn:ANd9GcQp92BXbKP-tOTXiiF638nT8ShZ1f-hT8IpbFdLsbgt_8ETg9s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836712"/>
            <a:ext cx="7219503" cy="5407662"/>
          </a:xfrm>
          <a:prstGeom prst="rect">
            <a:avLst/>
          </a:prstGeom>
          <a:noFill/>
        </p:spPr>
      </p:pic>
      <p:pic>
        <p:nvPicPr>
          <p:cNvPr id="23570" name="Picture 18" descr="https://encrypted-tbn2.gstatic.com/images?q=tbn:ANd9GcT_n-s_OzJGKWLckBqiklmHWUaDOtFRQnQNELO2cSNgcX8gbNB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3534" y="836712"/>
            <a:ext cx="8007443" cy="5328592"/>
          </a:xfrm>
          <a:prstGeom prst="rect">
            <a:avLst/>
          </a:prstGeom>
          <a:noFill/>
        </p:spPr>
      </p:pic>
      <p:pic>
        <p:nvPicPr>
          <p:cNvPr id="23572" name="Picture 20" descr="https://encrypted-tbn1.gstatic.com/images?q=tbn:ANd9GcTVE89OrvxpuRU1UTFE8vObMXDJLP7x1iuTLNue0nG0wuPndW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48680"/>
            <a:ext cx="7992888" cy="5606954"/>
          </a:xfrm>
          <a:prstGeom prst="rect">
            <a:avLst/>
          </a:prstGeom>
          <a:noFill/>
        </p:spPr>
      </p:pic>
      <p:pic>
        <p:nvPicPr>
          <p:cNvPr id="23574" name="Picture 22" descr="https://encrypted-tbn3.gstatic.com/images?q=tbn:ANd9GcR9a0-2Q0igFvaqtZIAKuSF1W7kUkfb8m5kRlgEaYDYDW1TrZz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548680"/>
            <a:ext cx="8787270" cy="5847532"/>
          </a:xfrm>
          <a:prstGeom prst="rect">
            <a:avLst/>
          </a:prstGeom>
          <a:noFill/>
        </p:spPr>
      </p:pic>
      <p:pic>
        <p:nvPicPr>
          <p:cNvPr id="23578" name="Picture 26" descr="http://allforchildren.ru/sci/img/umr03-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213588"/>
            <a:ext cx="8964488" cy="622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fficeimg.vo.msecnd.net/ru-ru/templates/TR102426834.png?ts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Вывод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Плоды и семена поспевают на солнце, они несут нам энергию солнца. Но это еще не все. В плодах содержаться витамины, без которых мы не можем быть здоровыми. Плод – важный орган цветочного растения, обеспечивающий развитие, созревание, защиту и распространение семян. Многообразие плодов объясняется различными способами развития и распространения семян. Плоды служат пищей животным и человеку, используются в косметике, парфюмерии, а также для приготовления лекарств, их перерабатывают на консервы, соки, мармелад</a:t>
            </a: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285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2564904"/>
            <a:ext cx="13681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356992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356992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789040"/>
            <a:ext cx="122413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3789040"/>
            <a:ext cx="338437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4149080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509120"/>
            <a:ext cx="33123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4509120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 descr="C:\Users\ваня\Desktop\stre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7446" y="0"/>
            <a:ext cx="171655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456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«Единственный путь ведущий к знанию – это деятельность»</vt:lpstr>
      <vt:lpstr>Вспомним !</vt:lpstr>
      <vt:lpstr>"Вы проходите мимо цветка? Наклонитесь, поглядите на чудо, которое видеть вы раньше нигде не могли. Он умеет такое, что никто на Земле не умеет". В.Солоухин</vt:lpstr>
      <vt:lpstr>Презентация PowerPoint</vt:lpstr>
      <vt:lpstr>1й этап к достижению цели</vt:lpstr>
      <vt:lpstr>2 этап : "Карета Золушки" </vt:lpstr>
      <vt:lpstr>Модель результата.</vt:lpstr>
      <vt:lpstr>Игра: «Яблоко раздора»</vt:lpstr>
      <vt:lpstr>Вывод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AA</cp:lastModifiedBy>
  <cp:revision>34</cp:revision>
  <dcterms:created xsi:type="dcterms:W3CDTF">2014-10-28T01:27:31Z</dcterms:created>
  <dcterms:modified xsi:type="dcterms:W3CDTF">2014-10-30T23:41:52Z</dcterms:modified>
</cp:coreProperties>
</file>